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0219"/>
    <a:srgbClr val="CFCFCF"/>
    <a:srgbClr val="E0E0E0"/>
    <a:srgbClr val="04BC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4B6B15-7029-4FDA-8024-5C0D5A5BC42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D69F03-D86A-442F-87F4-14ED193120CD}" type="pres">
      <dgm:prSet presAssocID="{C64B6B15-7029-4FDA-8024-5C0D5A5BC4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65CFDEA-7A49-48E1-B17C-514101A0F38D}" type="presOf" srcId="{C64B6B15-7029-4FDA-8024-5C0D5A5BC422}" destId="{83D69F03-D86A-442F-87F4-14ED193120CD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D32485-EFB6-4DCE-9D39-F8F2F61CEF34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E74412-13B9-40E2-94EC-3F883DECB222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 w="6350"/>
      </dgm:spPr>
      <dgm:t>
        <a:bodyPr/>
        <a:lstStyle/>
        <a:p>
          <a:r>
            <a:rPr lang="en-US" dirty="0" smtClean="0"/>
            <a:t>ACTION</a:t>
          </a:r>
        </a:p>
        <a:p>
          <a:r>
            <a:rPr lang="en-US" i="1" dirty="0" smtClean="0">
              <a:solidFill>
                <a:srgbClr val="FF0000"/>
              </a:solidFill>
            </a:rPr>
            <a:t>kindness</a:t>
          </a:r>
          <a:endParaRPr lang="en-US" i="1" dirty="0">
            <a:solidFill>
              <a:srgbClr val="FF0000"/>
            </a:solidFill>
          </a:endParaRPr>
        </a:p>
      </dgm:t>
    </dgm:pt>
    <dgm:pt modelId="{E0D6E270-923F-4248-875E-149151EF64FC}" type="parTrans" cxnId="{8C49D625-7C7F-44E1-80CD-C59440FF12B1}">
      <dgm:prSet/>
      <dgm:spPr/>
      <dgm:t>
        <a:bodyPr/>
        <a:lstStyle/>
        <a:p>
          <a:endParaRPr lang="en-US"/>
        </a:p>
      </dgm:t>
    </dgm:pt>
    <dgm:pt modelId="{2F4E6188-FCA2-4FF2-906D-A5B4BC0CEAEC}" type="sibTrans" cxnId="{8C49D625-7C7F-44E1-80CD-C59440FF12B1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75000"/>
          </a:schemeClr>
        </a:solidFill>
        <a:ln w="6350"/>
      </dgm:spPr>
      <dgm:t>
        <a:bodyPr/>
        <a:lstStyle/>
        <a:p>
          <a:endParaRPr lang="en-US"/>
        </a:p>
      </dgm:t>
    </dgm:pt>
    <dgm:pt modelId="{96983126-DC2E-4229-ABF4-34E79AE89B07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6350"/>
      </dgm:spPr>
      <dgm:t>
        <a:bodyPr/>
        <a:lstStyle/>
        <a:p>
          <a:r>
            <a:rPr lang="en-US" sz="1800" dirty="0" smtClean="0"/>
            <a:t>Smile cards</a:t>
          </a:r>
          <a:endParaRPr lang="en-US" sz="1800" dirty="0"/>
        </a:p>
      </dgm:t>
    </dgm:pt>
    <dgm:pt modelId="{7CD3594F-49E5-440C-8F81-BFBD42D59A57}" type="parTrans" cxnId="{F10CC085-8842-4C9E-87F3-4CBE4ADD0DD3}">
      <dgm:prSet/>
      <dgm:spPr/>
      <dgm:t>
        <a:bodyPr/>
        <a:lstStyle/>
        <a:p>
          <a:endParaRPr lang="en-US"/>
        </a:p>
      </dgm:t>
    </dgm:pt>
    <dgm:pt modelId="{9FD8D3EA-EE25-428A-9896-64D984D56C6B}" type="sibTrans" cxnId="{F10CC085-8842-4C9E-87F3-4CBE4ADD0DD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75000"/>
          </a:schemeClr>
        </a:solidFill>
        <a:ln w="6350"/>
      </dgm:spPr>
      <dgm:t>
        <a:bodyPr/>
        <a:lstStyle/>
        <a:p>
          <a:endParaRPr lang="en-US"/>
        </a:p>
      </dgm:t>
    </dgm:pt>
    <dgm:pt modelId="{11DB85F1-9478-4994-87CB-52B19364FF30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6350"/>
      </dgm:spPr>
      <dgm:t>
        <a:bodyPr/>
        <a:lstStyle/>
        <a:p>
          <a:r>
            <a:rPr lang="en-US" sz="1600" dirty="0" smtClean="0"/>
            <a:t>Kindness </a:t>
          </a:r>
          <a:r>
            <a:rPr lang="en-US" sz="1800" dirty="0" smtClean="0"/>
            <a:t>booklet	</a:t>
          </a:r>
          <a:endParaRPr lang="en-US" sz="1800" dirty="0"/>
        </a:p>
      </dgm:t>
    </dgm:pt>
    <dgm:pt modelId="{A6C57D6D-99A7-4CF8-A989-507D6581ED66}" type="parTrans" cxnId="{5F157BD5-18EC-4C12-8630-267F1D868DDA}">
      <dgm:prSet/>
      <dgm:spPr/>
      <dgm:t>
        <a:bodyPr/>
        <a:lstStyle/>
        <a:p>
          <a:endParaRPr lang="en-US"/>
        </a:p>
      </dgm:t>
    </dgm:pt>
    <dgm:pt modelId="{EA5E298C-09D7-407C-8373-E99C267298A6}" type="sibTrans" cxnId="{5F157BD5-18EC-4C12-8630-267F1D868DDA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75000"/>
          </a:schemeClr>
        </a:solidFill>
        <a:ln w="6350"/>
      </dgm:spPr>
      <dgm:t>
        <a:bodyPr/>
        <a:lstStyle/>
        <a:p>
          <a:endParaRPr lang="en-US"/>
        </a:p>
      </dgm:t>
    </dgm:pt>
    <dgm:pt modelId="{906ADAFB-09D8-4A66-AC02-320DBA0862C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6350"/>
      </dgm:spPr>
      <dgm:t>
        <a:bodyPr/>
        <a:lstStyle/>
        <a:p>
          <a:r>
            <a:rPr lang="en-US" sz="1800" dirty="0" smtClean="0"/>
            <a:t>RAK</a:t>
          </a:r>
          <a:endParaRPr lang="en-US" sz="1800" dirty="0"/>
        </a:p>
      </dgm:t>
    </dgm:pt>
    <dgm:pt modelId="{9FFC48F4-CE13-4601-82C3-791F0893EA46}" type="parTrans" cxnId="{8A71CBE1-4953-45D9-A55E-FB004486F75E}">
      <dgm:prSet/>
      <dgm:spPr/>
      <dgm:t>
        <a:bodyPr/>
        <a:lstStyle/>
        <a:p>
          <a:endParaRPr lang="en-US"/>
        </a:p>
      </dgm:t>
    </dgm:pt>
    <dgm:pt modelId="{D9F0C205-1FD1-4477-B2C3-3A9C070441A3}" type="sibTrans" cxnId="{8A71CBE1-4953-45D9-A55E-FB004486F75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75000"/>
          </a:schemeClr>
        </a:solidFill>
        <a:ln w="6350"/>
      </dgm:spPr>
      <dgm:t>
        <a:bodyPr/>
        <a:lstStyle/>
        <a:p>
          <a:endParaRPr lang="en-US"/>
        </a:p>
      </dgm:t>
    </dgm:pt>
    <dgm:pt modelId="{1652808D-DE9E-4F0F-8231-BDC288481557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6350"/>
      </dgm:spPr>
      <dgm:t>
        <a:bodyPr/>
        <a:lstStyle/>
        <a:p>
          <a:r>
            <a:rPr lang="en-US" sz="1800" dirty="0" smtClean="0"/>
            <a:t>Stories</a:t>
          </a:r>
          <a:endParaRPr lang="en-US" sz="1800" dirty="0"/>
        </a:p>
      </dgm:t>
    </dgm:pt>
    <dgm:pt modelId="{F561D0C6-37B4-4A82-B942-64B9588445DC}" type="parTrans" cxnId="{2093F39E-3FFC-459C-A7CB-DBC0D2F4BBB8}">
      <dgm:prSet/>
      <dgm:spPr/>
      <dgm:t>
        <a:bodyPr/>
        <a:lstStyle/>
        <a:p>
          <a:endParaRPr lang="en-US"/>
        </a:p>
      </dgm:t>
    </dgm:pt>
    <dgm:pt modelId="{A08A79B2-D409-4652-BF4D-399FA09C0955}" type="sibTrans" cxnId="{2093F39E-3FFC-459C-A7CB-DBC0D2F4BBB8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75000"/>
          </a:schemeClr>
        </a:solidFill>
        <a:ln w="6350"/>
      </dgm:spPr>
      <dgm:t>
        <a:bodyPr/>
        <a:lstStyle/>
        <a:p>
          <a:endParaRPr lang="en-US"/>
        </a:p>
      </dgm:t>
    </dgm:pt>
    <dgm:pt modelId="{3775C7F9-5D61-4773-9597-AFB7949C701B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6350"/>
      </dgm:spPr>
      <dgm:t>
        <a:bodyPr/>
        <a:lstStyle/>
        <a:p>
          <a:r>
            <a:rPr lang="en-US" sz="1800" dirty="0" smtClean="0"/>
            <a:t>Posters</a:t>
          </a:r>
          <a:endParaRPr lang="en-US" sz="1800" dirty="0"/>
        </a:p>
      </dgm:t>
    </dgm:pt>
    <dgm:pt modelId="{8F7B1BE6-65B1-4D73-9C8E-A423306545F0}" type="parTrans" cxnId="{BB2C2DBE-86FD-49C2-837F-D9D22C0E7534}">
      <dgm:prSet/>
      <dgm:spPr/>
      <dgm:t>
        <a:bodyPr/>
        <a:lstStyle/>
        <a:p>
          <a:endParaRPr lang="en-US"/>
        </a:p>
      </dgm:t>
    </dgm:pt>
    <dgm:pt modelId="{77C25DC2-9BD8-4716-ABEB-69A9FF3F1B64}" type="sibTrans" cxnId="{BB2C2DBE-86FD-49C2-837F-D9D22C0E7534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75000"/>
          </a:schemeClr>
        </a:solidFill>
        <a:ln w="6350"/>
      </dgm:spPr>
      <dgm:t>
        <a:bodyPr/>
        <a:lstStyle/>
        <a:p>
          <a:endParaRPr lang="en-US"/>
        </a:p>
      </dgm:t>
    </dgm:pt>
    <dgm:pt modelId="{D983C12A-5B93-4366-A420-42CFBFA49BDC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6350"/>
      </dgm:spPr>
      <dgm:t>
        <a:bodyPr/>
        <a:lstStyle/>
        <a:p>
          <a:r>
            <a:rPr lang="en-US" sz="1800" dirty="0" smtClean="0"/>
            <a:t>Pledge</a:t>
          </a:r>
        </a:p>
        <a:p>
          <a:r>
            <a:rPr lang="en-US" sz="1800" dirty="0" smtClean="0"/>
            <a:t>form </a:t>
          </a:r>
          <a:endParaRPr lang="en-US" sz="1800" dirty="0"/>
        </a:p>
      </dgm:t>
    </dgm:pt>
    <dgm:pt modelId="{AC6EEB11-BE3A-4E1A-9347-4A5860B88B1C}" type="parTrans" cxnId="{06701A6B-EEB5-4CC0-A38E-3583463139FD}">
      <dgm:prSet/>
      <dgm:spPr/>
      <dgm:t>
        <a:bodyPr/>
        <a:lstStyle/>
        <a:p>
          <a:endParaRPr lang="en-US"/>
        </a:p>
      </dgm:t>
    </dgm:pt>
    <dgm:pt modelId="{9381D9B0-137A-4415-9075-10F455AF1F11}" type="sibTrans" cxnId="{06701A6B-EEB5-4CC0-A38E-3583463139FD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75000"/>
          </a:schemeClr>
        </a:solidFill>
        <a:ln w="6350"/>
      </dgm:spPr>
      <dgm:t>
        <a:bodyPr/>
        <a:lstStyle/>
        <a:p>
          <a:endParaRPr lang="en-US"/>
        </a:p>
      </dgm:t>
    </dgm:pt>
    <dgm:pt modelId="{1EDEB197-4B5A-4082-8C7A-6E9FD28766EC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6350"/>
      </dgm:spPr>
      <dgm:t>
        <a:bodyPr/>
        <a:lstStyle/>
        <a:p>
          <a:r>
            <a:rPr lang="en-US" sz="1800" dirty="0" smtClean="0"/>
            <a:t>Gift drive</a:t>
          </a:r>
          <a:endParaRPr lang="en-US" sz="1800" dirty="0"/>
        </a:p>
      </dgm:t>
    </dgm:pt>
    <dgm:pt modelId="{5679BE2E-DEC5-457C-BE56-B241E0433ED0}" type="parTrans" cxnId="{9004311D-00B8-4401-BF13-4190ED1ED528}">
      <dgm:prSet/>
      <dgm:spPr/>
      <dgm:t>
        <a:bodyPr/>
        <a:lstStyle/>
        <a:p>
          <a:endParaRPr lang="en-US"/>
        </a:p>
      </dgm:t>
    </dgm:pt>
    <dgm:pt modelId="{B61BBD79-2A92-47B0-8B09-2C9022590D94}" type="sibTrans" cxnId="{9004311D-00B8-4401-BF13-4190ED1ED528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75000"/>
          </a:schemeClr>
        </a:solidFill>
        <a:ln w="6350"/>
      </dgm:spPr>
      <dgm:t>
        <a:bodyPr/>
        <a:lstStyle/>
        <a:p>
          <a:endParaRPr lang="en-US"/>
        </a:p>
      </dgm:t>
    </dgm:pt>
    <dgm:pt modelId="{1569DA8A-5AF9-4B4F-848B-3166B253A93E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 w="6350"/>
      </dgm:spPr>
      <dgm:t>
        <a:bodyPr/>
        <a:lstStyle/>
        <a:p>
          <a:r>
            <a:rPr lang="en-US" dirty="0" smtClean="0"/>
            <a:t>RESULT</a:t>
          </a:r>
        </a:p>
        <a:p>
          <a:r>
            <a:rPr lang="en-US" i="1" dirty="0" smtClean="0">
              <a:solidFill>
                <a:srgbClr val="FF0000"/>
              </a:solidFill>
            </a:rPr>
            <a:t>Love</a:t>
          </a:r>
          <a:endParaRPr lang="en-US" i="1" dirty="0">
            <a:solidFill>
              <a:srgbClr val="FF0000"/>
            </a:solidFill>
          </a:endParaRPr>
        </a:p>
      </dgm:t>
    </dgm:pt>
    <dgm:pt modelId="{B3AD73FB-4E8E-4976-A661-E17CEF1F5F62}" type="parTrans" cxnId="{FC0247CC-410D-4DE5-A423-412DC329829F}">
      <dgm:prSet/>
      <dgm:spPr/>
      <dgm:t>
        <a:bodyPr/>
        <a:lstStyle/>
        <a:p>
          <a:endParaRPr lang="en-US"/>
        </a:p>
      </dgm:t>
    </dgm:pt>
    <dgm:pt modelId="{8008EEF7-DB0A-4AAC-BCC6-67997CC18673}" type="sibTrans" cxnId="{FC0247CC-410D-4DE5-A423-412DC329829F}">
      <dgm:prSet/>
      <dgm:spPr/>
      <dgm:t>
        <a:bodyPr/>
        <a:lstStyle/>
        <a:p>
          <a:endParaRPr lang="en-US"/>
        </a:p>
      </dgm:t>
    </dgm:pt>
    <dgm:pt modelId="{24A81BEC-CB23-49AF-82C7-228CA64C02BC}" type="pres">
      <dgm:prSet presAssocID="{8BD32485-EFB6-4DCE-9D39-F8F2F61CEF34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717A26C1-A68F-484E-A3BE-4D6A0C19A68A}" type="pres">
      <dgm:prSet presAssocID="{0EE74412-13B9-40E2-94EC-3F883DECB222}" presName="firs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4A9901-6443-46A1-99A7-63347DFD268D}" type="pres">
      <dgm:prSet presAssocID="{2F4E6188-FCA2-4FF2-906D-A5B4BC0CEAEC}" presName="sibTrans" presStyleLbl="sibTrans2D1" presStyleIdx="0" presStyleCnt="8"/>
      <dgm:spPr/>
      <dgm:t>
        <a:bodyPr/>
        <a:lstStyle/>
        <a:p>
          <a:endParaRPr lang="en-US"/>
        </a:p>
      </dgm:t>
    </dgm:pt>
    <dgm:pt modelId="{B0E375C2-3395-4BBB-8AF7-1196344F653E}" type="pres">
      <dgm:prSet presAssocID="{96983126-DC2E-4229-ABF4-34E79AE89B07}" presName="middleNode" presStyleCnt="0"/>
      <dgm:spPr/>
    </dgm:pt>
    <dgm:pt modelId="{8426CA68-6D33-4F73-A5DF-B28AE4E320EB}" type="pres">
      <dgm:prSet presAssocID="{96983126-DC2E-4229-ABF4-34E79AE89B07}" presName="padding" presStyleLbl="node1" presStyleIdx="0" presStyleCnt="9"/>
      <dgm:spPr/>
    </dgm:pt>
    <dgm:pt modelId="{9D7C37D7-550D-4D65-BD65-15F188187A83}" type="pres">
      <dgm:prSet presAssocID="{96983126-DC2E-4229-ABF4-34E79AE89B07}" presName="shape" presStyleLbl="node1" presStyleIdx="1" presStyleCnt="9" custScaleX="126885" custScaleY="134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E8F8D-DC9C-4485-A576-C8985E49C56B}" type="pres">
      <dgm:prSet presAssocID="{9FD8D3EA-EE25-428A-9896-64D984D56C6B}" presName="sibTrans" presStyleLbl="sibTrans2D1" presStyleIdx="1" presStyleCnt="8"/>
      <dgm:spPr/>
      <dgm:t>
        <a:bodyPr/>
        <a:lstStyle/>
        <a:p>
          <a:endParaRPr lang="en-US"/>
        </a:p>
      </dgm:t>
    </dgm:pt>
    <dgm:pt modelId="{7CD69C9A-121E-4F69-8BD8-245ADF19397A}" type="pres">
      <dgm:prSet presAssocID="{11DB85F1-9478-4994-87CB-52B19364FF30}" presName="middleNode" presStyleCnt="0"/>
      <dgm:spPr/>
    </dgm:pt>
    <dgm:pt modelId="{98ECC574-0B41-4790-91DB-659E59BEBC0D}" type="pres">
      <dgm:prSet presAssocID="{11DB85F1-9478-4994-87CB-52B19364FF30}" presName="padding" presStyleLbl="node1" presStyleIdx="1" presStyleCnt="9"/>
      <dgm:spPr/>
    </dgm:pt>
    <dgm:pt modelId="{E6096149-6A97-40A6-96EA-DB7DEBB64751}" type="pres">
      <dgm:prSet presAssocID="{11DB85F1-9478-4994-87CB-52B19364FF30}" presName="shape" presStyleLbl="node1" presStyleIdx="2" presStyleCnt="9" custScaleX="126885" custScaleY="134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6A2C3-E1AA-4BAD-B6DD-7D694EB5174B}" type="pres">
      <dgm:prSet presAssocID="{EA5E298C-09D7-407C-8373-E99C267298A6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4020AE2-B0B6-4C7C-B6CE-2EDBDFBF1DDC}" type="pres">
      <dgm:prSet presAssocID="{906ADAFB-09D8-4A66-AC02-320DBA0862C3}" presName="middleNode" presStyleCnt="0"/>
      <dgm:spPr/>
    </dgm:pt>
    <dgm:pt modelId="{9949C816-D2FC-4D88-B319-C30795A85AB1}" type="pres">
      <dgm:prSet presAssocID="{906ADAFB-09D8-4A66-AC02-320DBA0862C3}" presName="padding" presStyleLbl="node1" presStyleIdx="2" presStyleCnt="9"/>
      <dgm:spPr/>
    </dgm:pt>
    <dgm:pt modelId="{66D1CAA3-4D86-4FF8-A354-99F185D9E052}" type="pres">
      <dgm:prSet presAssocID="{906ADAFB-09D8-4A66-AC02-320DBA0862C3}" presName="shape" presStyleLbl="node1" presStyleIdx="3" presStyleCnt="9" custScaleX="126885" custScaleY="134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A5853-98C2-470B-9076-B8A64F80B6CA}" type="pres">
      <dgm:prSet presAssocID="{D9F0C205-1FD1-4477-B2C3-3A9C070441A3}" presName="sibTrans" presStyleLbl="sibTrans2D1" presStyleIdx="3" presStyleCnt="8"/>
      <dgm:spPr/>
      <dgm:t>
        <a:bodyPr/>
        <a:lstStyle/>
        <a:p>
          <a:endParaRPr lang="en-US"/>
        </a:p>
      </dgm:t>
    </dgm:pt>
    <dgm:pt modelId="{F08884A1-7EB7-4644-AE2F-345C1B4DFF6B}" type="pres">
      <dgm:prSet presAssocID="{1652808D-DE9E-4F0F-8231-BDC288481557}" presName="middleNode" presStyleCnt="0"/>
      <dgm:spPr/>
    </dgm:pt>
    <dgm:pt modelId="{78B05EE6-EB65-4977-B2CE-F51A52A00750}" type="pres">
      <dgm:prSet presAssocID="{1652808D-DE9E-4F0F-8231-BDC288481557}" presName="padding" presStyleLbl="node1" presStyleIdx="3" presStyleCnt="9"/>
      <dgm:spPr/>
    </dgm:pt>
    <dgm:pt modelId="{188D7DFD-BCF0-45A2-BC07-782280B492DC}" type="pres">
      <dgm:prSet presAssocID="{1652808D-DE9E-4F0F-8231-BDC288481557}" presName="shape" presStyleLbl="node1" presStyleIdx="4" presStyleCnt="9" custScaleX="126885" custScaleY="134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50669C-4419-461B-BE75-08FE4D707620}" type="pres">
      <dgm:prSet presAssocID="{A08A79B2-D409-4652-BF4D-399FA09C0955}" presName="sibTrans" presStyleLbl="sibTrans2D1" presStyleIdx="4" presStyleCnt="8"/>
      <dgm:spPr/>
      <dgm:t>
        <a:bodyPr/>
        <a:lstStyle/>
        <a:p>
          <a:endParaRPr lang="en-US"/>
        </a:p>
      </dgm:t>
    </dgm:pt>
    <dgm:pt modelId="{8D5D9DC8-B384-4338-A636-31768132339E}" type="pres">
      <dgm:prSet presAssocID="{3775C7F9-5D61-4773-9597-AFB7949C701B}" presName="middleNode" presStyleCnt="0"/>
      <dgm:spPr/>
    </dgm:pt>
    <dgm:pt modelId="{6590E016-A75F-48B6-A607-EEF610EF3D13}" type="pres">
      <dgm:prSet presAssocID="{3775C7F9-5D61-4773-9597-AFB7949C701B}" presName="padding" presStyleLbl="node1" presStyleIdx="4" presStyleCnt="9"/>
      <dgm:spPr/>
    </dgm:pt>
    <dgm:pt modelId="{C17BDD96-0B6F-4BF4-97EF-580D74CE5ECB}" type="pres">
      <dgm:prSet presAssocID="{3775C7F9-5D61-4773-9597-AFB7949C701B}" presName="shape" presStyleLbl="node1" presStyleIdx="5" presStyleCnt="9" custScaleX="126885" custScaleY="134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46DC4-76FA-4F2E-B99A-68B25D7D9139}" type="pres">
      <dgm:prSet presAssocID="{77C25DC2-9BD8-4716-ABEB-69A9FF3F1B64}" presName="sibTrans" presStyleLbl="sibTrans2D1" presStyleIdx="5" presStyleCnt="8"/>
      <dgm:spPr/>
      <dgm:t>
        <a:bodyPr/>
        <a:lstStyle/>
        <a:p>
          <a:endParaRPr lang="en-US"/>
        </a:p>
      </dgm:t>
    </dgm:pt>
    <dgm:pt modelId="{5E37D10D-7474-43D2-8BD0-AB1F026EC997}" type="pres">
      <dgm:prSet presAssocID="{D983C12A-5B93-4366-A420-42CFBFA49BDC}" presName="middleNode" presStyleCnt="0"/>
      <dgm:spPr/>
    </dgm:pt>
    <dgm:pt modelId="{52692247-C4A5-41EA-A925-5C6CD6628254}" type="pres">
      <dgm:prSet presAssocID="{D983C12A-5B93-4366-A420-42CFBFA49BDC}" presName="padding" presStyleLbl="node1" presStyleIdx="5" presStyleCnt="9"/>
      <dgm:spPr/>
    </dgm:pt>
    <dgm:pt modelId="{E019F1DB-A41A-4B1F-A1EC-027B60F63470}" type="pres">
      <dgm:prSet presAssocID="{D983C12A-5B93-4366-A420-42CFBFA49BDC}" presName="shape" presStyleLbl="node1" presStyleIdx="6" presStyleCnt="9" custScaleX="126885" custScaleY="134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C06EF4-AE26-42D6-B427-18493D91791A}" type="pres">
      <dgm:prSet presAssocID="{9381D9B0-137A-4415-9075-10F455AF1F11}" presName="sibTrans" presStyleLbl="sibTrans2D1" presStyleIdx="6" presStyleCnt="8"/>
      <dgm:spPr/>
      <dgm:t>
        <a:bodyPr/>
        <a:lstStyle/>
        <a:p>
          <a:endParaRPr lang="en-US"/>
        </a:p>
      </dgm:t>
    </dgm:pt>
    <dgm:pt modelId="{155A5A3F-52B4-4EBD-B9C8-13E726501A9C}" type="pres">
      <dgm:prSet presAssocID="{1EDEB197-4B5A-4082-8C7A-6E9FD28766EC}" presName="middleNode" presStyleCnt="0"/>
      <dgm:spPr/>
    </dgm:pt>
    <dgm:pt modelId="{218E86E1-D10B-4ED0-9B6A-265AD610FCF4}" type="pres">
      <dgm:prSet presAssocID="{1EDEB197-4B5A-4082-8C7A-6E9FD28766EC}" presName="padding" presStyleLbl="node1" presStyleIdx="6" presStyleCnt="9"/>
      <dgm:spPr/>
    </dgm:pt>
    <dgm:pt modelId="{72A008E9-0244-4A3C-AB1A-DCF65E1A523A}" type="pres">
      <dgm:prSet presAssocID="{1EDEB197-4B5A-4082-8C7A-6E9FD28766EC}" presName="shape" presStyleLbl="node1" presStyleIdx="7" presStyleCnt="9" custScaleX="126885" custScaleY="134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C88FBC-63E2-488C-A5AE-B9A08C879C41}" type="pres">
      <dgm:prSet presAssocID="{B61BBD79-2A92-47B0-8B09-2C9022590D94}" presName="sibTrans" presStyleLbl="sibTrans2D1" presStyleIdx="7" presStyleCnt="8"/>
      <dgm:spPr/>
      <dgm:t>
        <a:bodyPr/>
        <a:lstStyle/>
        <a:p>
          <a:endParaRPr lang="en-US"/>
        </a:p>
      </dgm:t>
    </dgm:pt>
    <dgm:pt modelId="{318B6431-98F6-4F6C-A4FA-FE42AB8E567C}" type="pres">
      <dgm:prSet presAssocID="{1569DA8A-5AF9-4B4F-848B-3166B253A93E}" presName="las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157BD5-18EC-4C12-8630-267F1D868DDA}" srcId="{8BD32485-EFB6-4DCE-9D39-F8F2F61CEF34}" destId="{11DB85F1-9478-4994-87CB-52B19364FF30}" srcOrd="2" destOrd="0" parTransId="{A6C57D6D-99A7-4CF8-A989-507D6581ED66}" sibTransId="{EA5E298C-09D7-407C-8373-E99C267298A6}"/>
    <dgm:cxn modelId="{5435C5F3-8CA5-4A7A-B62B-1C463A0528D9}" type="presOf" srcId="{9381D9B0-137A-4415-9075-10F455AF1F11}" destId="{1BC06EF4-AE26-42D6-B427-18493D91791A}" srcOrd="0" destOrd="0" presId="urn:microsoft.com/office/officeart/2005/8/layout/bProcess2"/>
    <dgm:cxn modelId="{8C49D625-7C7F-44E1-80CD-C59440FF12B1}" srcId="{8BD32485-EFB6-4DCE-9D39-F8F2F61CEF34}" destId="{0EE74412-13B9-40E2-94EC-3F883DECB222}" srcOrd="0" destOrd="0" parTransId="{E0D6E270-923F-4248-875E-149151EF64FC}" sibTransId="{2F4E6188-FCA2-4FF2-906D-A5B4BC0CEAEC}"/>
    <dgm:cxn modelId="{49F2811D-A60F-4930-A3DE-1D84B17977FC}" type="presOf" srcId="{D9F0C205-1FD1-4477-B2C3-3A9C070441A3}" destId="{029A5853-98C2-470B-9076-B8A64F80B6CA}" srcOrd="0" destOrd="0" presId="urn:microsoft.com/office/officeart/2005/8/layout/bProcess2"/>
    <dgm:cxn modelId="{F59B83D8-33F1-4F11-9A5D-97B08551BED6}" type="presOf" srcId="{3775C7F9-5D61-4773-9597-AFB7949C701B}" destId="{C17BDD96-0B6F-4BF4-97EF-580D74CE5ECB}" srcOrd="0" destOrd="0" presId="urn:microsoft.com/office/officeart/2005/8/layout/bProcess2"/>
    <dgm:cxn modelId="{501387F9-CB8A-484E-95AF-4145588ACD82}" type="presOf" srcId="{906ADAFB-09D8-4A66-AC02-320DBA0862C3}" destId="{66D1CAA3-4D86-4FF8-A354-99F185D9E052}" srcOrd="0" destOrd="0" presId="urn:microsoft.com/office/officeart/2005/8/layout/bProcess2"/>
    <dgm:cxn modelId="{90834E88-6032-4BC3-917F-5117342A6128}" type="presOf" srcId="{1652808D-DE9E-4F0F-8231-BDC288481557}" destId="{188D7DFD-BCF0-45A2-BC07-782280B492DC}" srcOrd="0" destOrd="0" presId="urn:microsoft.com/office/officeart/2005/8/layout/bProcess2"/>
    <dgm:cxn modelId="{262F3EFD-6AD7-4B32-A15A-946942F3E474}" type="presOf" srcId="{A08A79B2-D409-4652-BF4D-399FA09C0955}" destId="{3350669C-4419-461B-BE75-08FE4D707620}" srcOrd="0" destOrd="0" presId="urn:microsoft.com/office/officeart/2005/8/layout/bProcess2"/>
    <dgm:cxn modelId="{06701A6B-EEB5-4CC0-A38E-3583463139FD}" srcId="{8BD32485-EFB6-4DCE-9D39-F8F2F61CEF34}" destId="{D983C12A-5B93-4366-A420-42CFBFA49BDC}" srcOrd="6" destOrd="0" parTransId="{AC6EEB11-BE3A-4E1A-9347-4A5860B88B1C}" sibTransId="{9381D9B0-137A-4415-9075-10F455AF1F11}"/>
    <dgm:cxn modelId="{AC525C17-6449-49AF-83D2-CB876DA53126}" type="presOf" srcId="{0EE74412-13B9-40E2-94EC-3F883DECB222}" destId="{717A26C1-A68F-484E-A3BE-4D6A0C19A68A}" srcOrd="0" destOrd="0" presId="urn:microsoft.com/office/officeart/2005/8/layout/bProcess2"/>
    <dgm:cxn modelId="{FC0247CC-410D-4DE5-A423-412DC329829F}" srcId="{8BD32485-EFB6-4DCE-9D39-F8F2F61CEF34}" destId="{1569DA8A-5AF9-4B4F-848B-3166B253A93E}" srcOrd="8" destOrd="0" parTransId="{B3AD73FB-4E8E-4976-A661-E17CEF1F5F62}" sibTransId="{8008EEF7-DB0A-4AAC-BCC6-67997CC18673}"/>
    <dgm:cxn modelId="{8A71CBE1-4953-45D9-A55E-FB004486F75E}" srcId="{8BD32485-EFB6-4DCE-9D39-F8F2F61CEF34}" destId="{906ADAFB-09D8-4A66-AC02-320DBA0862C3}" srcOrd="3" destOrd="0" parTransId="{9FFC48F4-CE13-4601-82C3-791F0893EA46}" sibTransId="{D9F0C205-1FD1-4477-B2C3-3A9C070441A3}"/>
    <dgm:cxn modelId="{C913B80B-EF71-4722-B84C-6201D22D1ADD}" type="presOf" srcId="{EA5E298C-09D7-407C-8373-E99C267298A6}" destId="{39D6A2C3-E1AA-4BAD-B6DD-7D694EB5174B}" srcOrd="0" destOrd="0" presId="urn:microsoft.com/office/officeart/2005/8/layout/bProcess2"/>
    <dgm:cxn modelId="{CB741774-E202-418F-ABA4-9E8E8A0EE9C5}" type="presOf" srcId="{11DB85F1-9478-4994-87CB-52B19364FF30}" destId="{E6096149-6A97-40A6-96EA-DB7DEBB64751}" srcOrd="0" destOrd="0" presId="urn:microsoft.com/office/officeart/2005/8/layout/bProcess2"/>
    <dgm:cxn modelId="{2093F39E-3FFC-459C-A7CB-DBC0D2F4BBB8}" srcId="{8BD32485-EFB6-4DCE-9D39-F8F2F61CEF34}" destId="{1652808D-DE9E-4F0F-8231-BDC288481557}" srcOrd="4" destOrd="0" parTransId="{F561D0C6-37B4-4A82-B942-64B9588445DC}" sibTransId="{A08A79B2-D409-4652-BF4D-399FA09C0955}"/>
    <dgm:cxn modelId="{9004311D-00B8-4401-BF13-4190ED1ED528}" srcId="{8BD32485-EFB6-4DCE-9D39-F8F2F61CEF34}" destId="{1EDEB197-4B5A-4082-8C7A-6E9FD28766EC}" srcOrd="7" destOrd="0" parTransId="{5679BE2E-DEC5-457C-BE56-B241E0433ED0}" sibTransId="{B61BBD79-2A92-47B0-8B09-2C9022590D94}"/>
    <dgm:cxn modelId="{F10CC085-8842-4C9E-87F3-4CBE4ADD0DD3}" srcId="{8BD32485-EFB6-4DCE-9D39-F8F2F61CEF34}" destId="{96983126-DC2E-4229-ABF4-34E79AE89B07}" srcOrd="1" destOrd="0" parTransId="{7CD3594F-49E5-440C-8F81-BFBD42D59A57}" sibTransId="{9FD8D3EA-EE25-428A-9896-64D984D56C6B}"/>
    <dgm:cxn modelId="{DE8214E3-C153-4592-B36C-A9614A53102C}" type="presOf" srcId="{B61BBD79-2A92-47B0-8B09-2C9022590D94}" destId="{9AC88FBC-63E2-488C-A5AE-B9A08C879C41}" srcOrd="0" destOrd="0" presId="urn:microsoft.com/office/officeart/2005/8/layout/bProcess2"/>
    <dgm:cxn modelId="{B5D2658A-3EA1-4823-9E08-5009D5A87A48}" type="presOf" srcId="{8BD32485-EFB6-4DCE-9D39-F8F2F61CEF34}" destId="{24A81BEC-CB23-49AF-82C7-228CA64C02BC}" srcOrd="0" destOrd="0" presId="urn:microsoft.com/office/officeart/2005/8/layout/bProcess2"/>
    <dgm:cxn modelId="{06B66029-ADE7-4E1D-A80B-81B556AC82CA}" type="presOf" srcId="{77C25DC2-9BD8-4716-ABEB-69A9FF3F1B64}" destId="{7EF46DC4-76FA-4F2E-B99A-68B25D7D9139}" srcOrd="0" destOrd="0" presId="urn:microsoft.com/office/officeart/2005/8/layout/bProcess2"/>
    <dgm:cxn modelId="{BB2C2DBE-86FD-49C2-837F-D9D22C0E7534}" srcId="{8BD32485-EFB6-4DCE-9D39-F8F2F61CEF34}" destId="{3775C7F9-5D61-4773-9597-AFB7949C701B}" srcOrd="5" destOrd="0" parTransId="{8F7B1BE6-65B1-4D73-9C8E-A423306545F0}" sibTransId="{77C25DC2-9BD8-4716-ABEB-69A9FF3F1B64}"/>
    <dgm:cxn modelId="{B55D9340-60DB-40CD-A7F1-D4C50503C9E1}" type="presOf" srcId="{1569DA8A-5AF9-4B4F-848B-3166B253A93E}" destId="{318B6431-98F6-4F6C-A4FA-FE42AB8E567C}" srcOrd="0" destOrd="0" presId="urn:microsoft.com/office/officeart/2005/8/layout/bProcess2"/>
    <dgm:cxn modelId="{3A16F796-020F-4912-98FC-E669D141BF0B}" type="presOf" srcId="{1EDEB197-4B5A-4082-8C7A-6E9FD28766EC}" destId="{72A008E9-0244-4A3C-AB1A-DCF65E1A523A}" srcOrd="0" destOrd="0" presId="urn:microsoft.com/office/officeart/2005/8/layout/bProcess2"/>
    <dgm:cxn modelId="{AADC19EC-D86A-4222-934E-9F8EC990AB4F}" type="presOf" srcId="{2F4E6188-FCA2-4FF2-906D-A5B4BC0CEAEC}" destId="{2B4A9901-6443-46A1-99A7-63347DFD268D}" srcOrd="0" destOrd="0" presId="urn:microsoft.com/office/officeart/2005/8/layout/bProcess2"/>
    <dgm:cxn modelId="{B7D68216-0780-4A72-ABAA-20C55BF183E5}" type="presOf" srcId="{96983126-DC2E-4229-ABF4-34E79AE89B07}" destId="{9D7C37D7-550D-4D65-BD65-15F188187A83}" srcOrd="0" destOrd="0" presId="urn:microsoft.com/office/officeart/2005/8/layout/bProcess2"/>
    <dgm:cxn modelId="{6C123695-40AF-411F-A1CA-CD44D024A27B}" type="presOf" srcId="{D983C12A-5B93-4366-A420-42CFBFA49BDC}" destId="{E019F1DB-A41A-4B1F-A1EC-027B60F63470}" srcOrd="0" destOrd="0" presId="urn:microsoft.com/office/officeart/2005/8/layout/bProcess2"/>
    <dgm:cxn modelId="{3427A98E-991D-4975-B31D-734F70F712F1}" type="presOf" srcId="{9FD8D3EA-EE25-428A-9896-64D984D56C6B}" destId="{A92E8F8D-DC9C-4485-A576-C8985E49C56B}" srcOrd="0" destOrd="0" presId="urn:microsoft.com/office/officeart/2005/8/layout/bProcess2"/>
    <dgm:cxn modelId="{507B814C-B37F-4CC0-A997-25F4F49B5C2F}" type="presParOf" srcId="{24A81BEC-CB23-49AF-82C7-228CA64C02BC}" destId="{717A26C1-A68F-484E-A3BE-4D6A0C19A68A}" srcOrd="0" destOrd="0" presId="urn:microsoft.com/office/officeart/2005/8/layout/bProcess2"/>
    <dgm:cxn modelId="{B34310C4-9031-469D-AC64-ACB62731DBFA}" type="presParOf" srcId="{24A81BEC-CB23-49AF-82C7-228CA64C02BC}" destId="{2B4A9901-6443-46A1-99A7-63347DFD268D}" srcOrd="1" destOrd="0" presId="urn:microsoft.com/office/officeart/2005/8/layout/bProcess2"/>
    <dgm:cxn modelId="{42BD1F76-97B2-4A24-967A-0B1B6BF4AB9D}" type="presParOf" srcId="{24A81BEC-CB23-49AF-82C7-228CA64C02BC}" destId="{B0E375C2-3395-4BBB-8AF7-1196344F653E}" srcOrd="2" destOrd="0" presId="urn:microsoft.com/office/officeart/2005/8/layout/bProcess2"/>
    <dgm:cxn modelId="{0498F946-1802-42DF-8597-E31C702B65AD}" type="presParOf" srcId="{B0E375C2-3395-4BBB-8AF7-1196344F653E}" destId="{8426CA68-6D33-4F73-A5DF-B28AE4E320EB}" srcOrd="0" destOrd="0" presId="urn:microsoft.com/office/officeart/2005/8/layout/bProcess2"/>
    <dgm:cxn modelId="{9DE62C92-CF54-4E9E-8ECE-F9E6697B6F89}" type="presParOf" srcId="{B0E375C2-3395-4BBB-8AF7-1196344F653E}" destId="{9D7C37D7-550D-4D65-BD65-15F188187A83}" srcOrd="1" destOrd="0" presId="urn:microsoft.com/office/officeart/2005/8/layout/bProcess2"/>
    <dgm:cxn modelId="{3F101833-AC19-440F-8DF9-2C4C7CCD7F02}" type="presParOf" srcId="{24A81BEC-CB23-49AF-82C7-228CA64C02BC}" destId="{A92E8F8D-DC9C-4485-A576-C8985E49C56B}" srcOrd="3" destOrd="0" presId="urn:microsoft.com/office/officeart/2005/8/layout/bProcess2"/>
    <dgm:cxn modelId="{89F005CB-DCE8-4881-9AF1-48351993DB3F}" type="presParOf" srcId="{24A81BEC-CB23-49AF-82C7-228CA64C02BC}" destId="{7CD69C9A-121E-4F69-8BD8-245ADF19397A}" srcOrd="4" destOrd="0" presId="urn:microsoft.com/office/officeart/2005/8/layout/bProcess2"/>
    <dgm:cxn modelId="{1FBA26B3-C35F-433E-9E09-22C61A6C02C8}" type="presParOf" srcId="{7CD69C9A-121E-4F69-8BD8-245ADF19397A}" destId="{98ECC574-0B41-4790-91DB-659E59BEBC0D}" srcOrd="0" destOrd="0" presId="urn:microsoft.com/office/officeart/2005/8/layout/bProcess2"/>
    <dgm:cxn modelId="{C45E5476-51C6-4529-A6F4-0841C0BD1087}" type="presParOf" srcId="{7CD69C9A-121E-4F69-8BD8-245ADF19397A}" destId="{E6096149-6A97-40A6-96EA-DB7DEBB64751}" srcOrd="1" destOrd="0" presId="urn:microsoft.com/office/officeart/2005/8/layout/bProcess2"/>
    <dgm:cxn modelId="{41EF49FA-3296-47C2-86B1-40BB08B8D9AE}" type="presParOf" srcId="{24A81BEC-CB23-49AF-82C7-228CA64C02BC}" destId="{39D6A2C3-E1AA-4BAD-B6DD-7D694EB5174B}" srcOrd="5" destOrd="0" presId="urn:microsoft.com/office/officeart/2005/8/layout/bProcess2"/>
    <dgm:cxn modelId="{24AF5EA1-372D-452E-BF50-E4BC4BD3DD44}" type="presParOf" srcId="{24A81BEC-CB23-49AF-82C7-228CA64C02BC}" destId="{14020AE2-B0B6-4C7C-B6CE-2EDBDFBF1DDC}" srcOrd="6" destOrd="0" presId="urn:microsoft.com/office/officeart/2005/8/layout/bProcess2"/>
    <dgm:cxn modelId="{1A17E80E-6ACE-4C8D-BB2D-479E5FCD023E}" type="presParOf" srcId="{14020AE2-B0B6-4C7C-B6CE-2EDBDFBF1DDC}" destId="{9949C816-D2FC-4D88-B319-C30795A85AB1}" srcOrd="0" destOrd="0" presId="urn:microsoft.com/office/officeart/2005/8/layout/bProcess2"/>
    <dgm:cxn modelId="{182FE0C4-8748-4737-988A-3D960FB71C36}" type="presParOf" srcId="{14020AE2-B0B6-4C7C-B6CE-2EDBDFBF1DDC}" destId="{66D1CAA3-4D86-4FF8-A354-99F185D9E052}" srcOrd="1" destOrd="0" presId="urn:microsoft.com/office/officeart/2005/8/layout/bProcess2"/>
    <dgm:cxn modelId="{2D476E9B-42BC-48F9-839C-4D074F1C7C05}" type="presParOf" srcId="{24A81BEC-CB23-49AF-82C7-228CA64C02BC}" destId="{029A5853-98C2-470B-9076-B8A64F80B6CA}" srcOrd="7" destOrd="0" presId="urn:microsoft.com/office/officeart/2005/8/layout/bProcess2"/>
    <dgm:cxn modelId="{6D3AF3AE-3435-492D-B0D0-87A5002E461A}" type="presParOf" srcId="{24A81BEC-CB23-49AF-82C7-228CA64C02BC}" destId="{F08884A1-7EB7-4644-AE2F-345C1B4DFF6B}" srcOrd="8" destOrd="0" presId="urn:microsoft.com/office/officeart/2005/8/layout/bProcess2"/>
    <dgm:cxn modelId="{609B36CB-390C-48D3-B7B7-E9171BFBBFCC}" type="presParOf" srcId="{F08884A1-7EB7-4644-AE2F-345C1B4DFF6B}" destId="{78B05EE6-EB65-4977-B2CE-F51A52A00750}" srcOrd="0" destOrd="0" presId="urn:microsoft.com/office/officeart/2005/8/layout/bProcess2"/>
    <dgm:cxn modelId="{9C62AA1A-1CE5-4F2D-9E4F-4431EAC10C80}" type="presParOf" srcId="{F08884A1-7EB7-4644-AE2F-345C1B4DFF6B}" destId="{188D7DFD-BCF0-45A2-BC07-782280B492DC}" srcOrd="1" destOrd="0" presId="urn:microsoft.com/office/officeart/2005/8/layout/bProcess2"/>
    <dgm:cxn modelId="{313AD51F-3762-4BDF-9B96-596581C6DDFF}" type="presParOf" srcId="{24A81BEC-CB23-49AF-82C7-228CA64C02BC}" destId="{3350669C-4419-461B-BE75-08FE4D707620}" srcOrd="9" destOrd="0" presId="urn:microsoft.com/office/officeart/2005/8/layout/bProcess2"/>
    <dgm:cxn modelId="{88157CBB-A39A-458A-9C8D-55CBCF2C37AC}" type="presParOf" srcId="{24A81BEC-CB23-49AF-82C7-228CA64C02BC}" destId="{8D5D9DC8-B384-4338-A636-31768132339E}" srcOrd="10" destOrd="0" presId="urn:microsoft.com/office/officeart/2005/8/layout/bProcess2"/>
    <dgm:cxn modelId="{865B0656-576D-4069-B5A0-C07E8E2D0E81}" type="presParOf" srcId="{8D5D9DC8-B384-4338-A636-31768132339E}" destId="{6590E016-A75F-48B6-A607-EEF610EF3D13}" srcOrd="0" destOrd="0" presId="urn:microsoft.com/office/officeart/2005/8/layout/bProcess2"/>
    <dgm:cxn modelId="{9F7423C8-2528-425E-9953-48A70571F52D}" type="presParOf" srcId="{8D5D9DC8-B384-4338-A636-31768132339E}" destId="{C17BDD96-0B6F-4BF4-97EF-580D74CE5ECB}" srcOrd="1" destOrd="0" presId="urn:microsoft.com/office/officeart/2005/8/layout/bProcess2"/>
    <dgm:cxn modelId="{45401DB6-9099-4CBF-9C6A-D9AD6CC17F0F}" type="presParOf" srcId="{24A81BEC-CB23-49AF-82C7-228CA64C02BC}" destId="{7EF46DC4-76FA-4F2E-B99A-68B25D7D9139}" srcOrd="11" destOrd="0" presId="urn:microsoft.com/office/officeart/2005/8/layout/bProcess2"/>
    <dgm:cxn modelId="{C2605C8E-897E-4C1B-ABED-3A8D39A643A1}" type="presParOf" srcId="{24A81BEC-CB23-49AF-82C7-228CA64C02BC}" destId="{5E37D10D-7474-43D2-8BD0-AB1F026EC997}" srcOrd="12" destOrd="0" presId="urn:microsoft.com/office/officeart/2005/8/layout/bProcess2"/>
    <dgm:cxn modelId="{8664AA56-F6EF-4B80-A747-80D5292C2B0F}" type="presParOf" srcId="{5E37D10D-7474-43D2-8BD0-AB1F026EC997}" destId="{52692247-C4A5-41EA-A925-5C6CD6628254}" srcOrd="0" destOrd="0" presId="urn:microsoft.com/office/officeart/2005/8/layout/bProcess2"/>
    <dgm:cxn modelId="{37EFA92F-A06A-466B-85E4-662893DE37D5}" type="presParOf" srcId="{5E37D10D-7474-43D2-8BD0-AB1F026EC997}" destId="{E019F1DB-A41A-4B1F-A1EC-027B60F63470}" srcOrd="1" destOrd="0" presId="urn:microsoft.com/office/officeart/2005/8/layout/bProcess2"/>
    <dgm:cxn modelId="{52D07E11-BB35-47F9-9C67-54982CB1CACF}" type="presParOf" srcId="{24A81BEC-CB23-49AF-82C7-228CA64C02BC}" destId="{1BC06EF4-AE26-42D6-B427-18493D91791A}" srcOrd="13" destOrd="0" presId="urn:microsoft.com/office/officeart/2005/8/layout/bProcess2"/>
    <dgm:cxn modelId="{5977876F-DE5C-4B23-9D62-366B09FBF52C}" type="presParOf" srcId="{24A81BEC-CB23-49AF-82C7-228CA64C02BC}" destId="{155A5A3F-52B4-4EBD-B9C8-13E726501A9C}" srcOrd="14" destOrd="0" presId="urn:microsoft.com/office/officeart/2005/8/layout/bProcess2"/>
    <dgm:cxn modelId="{05E0B6EA-9630-43CF-9818-4926EA578BE0}" type="presParOf" srcId="{155A5A3F-52B4-4EBD-B9C8-13E726501A9C}" destId="{218E86E1-D10B-4ED0-9B6A-265AD610FCF4}" srcOrd="0" destOrd="0" presId="urn:microsoft.com/office/officeart/2005/8/layout/bProcess2"/>
    <dgm:cxn modelId="{86672FDA-CF4A-4895-AD21-172814C32425}" type="presParOf" srcId="{155A5A3F-52B4-4EBD-B9C8-13E726501A9C}" destId="{72A008E9-0244-4A3C-AB1A-DCF65E1A523A}" srcOrd="1" destOrd="0" presId="urn:microsoft.com/office/officeart/2005/8/layout/bProcess2"/>
    <dgm:cxn modelId="{638F51BB-ADB2-4F41-93F5-328ABBBBD325}" type="presParOf" srcId="{24A81BEC-CB23-49AF-82C7-228CA64C02BC}" destId="{9AC88FBC-63E2-488C-A5AE-B9A08C879C41}" srcOrd="15" destOrd="0" presId="urn:microsoft.com/office/officeart/2005/8/layout/bProcess2"/>
    <dgm:cxn modelId="{B06382FC-0463-4749-BF5B-83ADC667D570}" type="presParOf" srcId="{24A81BEC-CB23-49AF-82C7-228CA64C02BC}" destId="{318B6431-98F6-4F6C-A4FA-FE42AB8E567C}" srcOrd="16" destOrd="0" presId="urn:microsoft.com/office/officeart/2005/8/layout/bProcess2"/>
  </dgm:cxnLst>
  <dgm:bg>
    <a:solidFill>
      <a:schemeClr val="bg1">
        <a:lumMod val="95000"/>
      </a:schemeClr>
    </a:soli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C2A1F9-9E7C-4C56-B753-B9157AA91F3B}" type="doc">
      <dgm:prSet loTypeId="urn:microsoft.com/office/officeart/2005/8/layout/target3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E6EB820D-60FB-4756-B032-453B3D899406}">
      <dgm:prSet custT="1"/>
      <dgm:spPr>
        <a:solidFill>
          <a:schemeClr val="bg1">
            <a:lumMod val="95000"/>
          </a:schemeClr>
        </a:solidFill>
        <a:ln w="9525"/>
      </dgm:spPr>
      <dgm:t>
        <a:bodyPr/>
        <a:lstStyle/>
        <a:p>
          <a:pPr rtl="0"/>
          <a:r>
            <a:rPr lang="en-US" sz="2000" b="0" dirty="0" smtClean="0">
              <a:solidFill>
                <a:srgbClr val="FF0000"/>
              </a:solidFill>
              <a:latin typeface="Century Gothic" pitchFamily="34" charset="0"/>
            </a:rPr>
            <a:t>Inspiring Stories</a:t>
          </a:r>
          <a:endParaRPr lang="en-US" sz="2000" b="0" dirty="0">
            <a:solidFill>
              <a:srgbClr val="FF0000"/>
            </a:solidFill>
            <a:latin typeface="Century Gothic" pitchFamily="34" charset="0"/>
          </a:endParaRPr>
        </a:p>
      </dgm:t>
    </dgm:pt>
    <dgm:pt modelId="{D114C020-25A2-40FA-8613-2B40C2B2FB47}" type="parTrans" cxnId="{69DEC95E-AAE6-4DEB-860E-8330E99CABA3}">
      <dgm:prSet/>
      <dgm:spPr/>
      <dgm:t>
        <a:bodyPr/>
        <a:lstStyle/>
        <a:p>
          <a:endParaRPr lang="en-US"/>
        </a:p>
      </dgm:t>
    </dgm:pt>
    <dgm:pt modelId="{1A7FB9F4-1EE3-4FFC-A175-92EBFE944146}" type="sibTrans" cxnId="{69DEC95E-AAE6-4DEB-860E-8330E99CABA3}">
      <dgm:prSet/>
      <dgm:spPr/>
      <dgm:t>
        <a:bodyPr/>
        <a:lstStyle/>
        <a:p>
          <a:endParaRPr lang="en-US"/>
        </a:p>
      </dgm:t>
    </dgm:pt>
    <dgm:pt modelId="{9CA3A358-2116-4F3F-AE65-FA46B6469EBB}">
      <dgm:prSet custT="1"/>
      <dgm:spPr>
        <a:solidFill>
          <a:schemeClr val="bg1">
            <a:lumMod val="95000"/>
          </a:schemeClr>
        </a:solidFill>
        <a:ln w="9525"/>
      </dgm:spPr>
      <dgm:t>
        <a:bodyPr/>
        <a:lstStyle/>
        <a:p>
          <a:pPr rtl="0"/>
          <a:r>
            <a:rPr lang="en-US" sz="2000" b="0" dirty="0" smtClean="0">
              <a:solidFill>
                <a:srgbClr val="FF0000"/>
              </a:solidFill>
              <a:latin typeface="Century Gothic" pitchFamily="34" charset="0"/>
            </a:rPr>
            <a:t>Random Acts of Kindness Booklet</a:t>
          </a:r>
          <a:endParaRPr lang="en-US" sz="2000" b="0" dirty="0">
            <a:solidFill>
              <a:srgbClr val="FF0000"/>
            </a:solidFill>
            <a:latin typeface="Century Gothic" pitchFamily="34" charset="0"/>
          </a:endParaRPr>
        </a:p>
      </dgm:t>
    </dgm:pt>
    <dgm:pt modelId="{2E091B72-BD0E-43C7-AB28-FDB4EDEB6E69}" type="sibTrans" cxnId="{5EC8201A-EB53-47F0-8E3A-20C742E45EF4}">
      <dgm:prSet/>
      <dgm:spPr/>
      <dgm:t>
        <a:bodyPr/>
        <a:lstStyle/>
        <a:p>
          <a:endParaRPr lang="en-US"/>
        </a:p>
      </dgm:t>
    </dgm:pt>
    <dgm:pt modelId="{084BA57C-E26A-4BC9-820B-D427C11E9BB8}" type="parTrans" cxnId="{5EC8201A-EB53-47F0-8E3A-20C742E45EF4}">
      <dgm:prSet/>
      <dgm:spPr/>
      <dgm:t>
        <a:bodyPr/>
        <a:lstStyle/>
        <a:p>
          <a:endParaRPr lang="en-US"/>
        </a:p>
      </dgm:t>
    </dgm:pt>
    <dgm:pt modelId="{422E3E2D-5236-4408-A048-A5EBB19A499F}">
      <dgm:prSet custT="1"/>
      <dgm:spPr>
        <a:solidFill>
          <a:schemeClr val="bg1">
            <a:lumMod val="95000"/>
            <a:alpha val="90000"/>
          </a:schemeClr>
        </a:solidFill>
        <a:ln w="9525"/>
      </dgm:spPr>
      <dgm:t>
        <a:bodyPr/>
        <a:lstStyle/>
        <a:p>
          <a:pPr rtl="0"/>
          <a:r>
            <a:rPr lang="en-US" sz="2000" b="0" dirty="0" smtClean="0">
              <a:solidFill>
                <a:srgbClr val="FF0000"/>
              </a:solidFill>
              <a:latin typeface="Century Gothic" pitchFamily="34" charset="0"/>
            </a:rPr>
            <a:t>Smile Cards</a:t>
          </a:r>
          <a:endParaRPr lang="en-US" sz="2000" b="0" dirty="0">
            <a:solidFill>
              <a:srgbClr val="FF0000"/>
            </a:solidFill>
            <a:latin typeface="Century Gothic" pitchFamily="34" charset="0"/>
          </a:endParaRPr>
        </a:p>
      </dgm:t>
    </dgm:pt>
    <dgm:pt modelId="{BCBF3D93-8A32-4E82-845C-47FC763831E1}" type="sibTrans" cxnId="{134CFE7E-9CC6-4854-8959-76B1EBCD2535}">
      <dgm:prSet/>
      <dgm:spPr/>
      <dgm:t>
        <a:bodyPr/>
        <a:lstStyle/>
        <a:p>
          <a:endParaRPr lang="en-US"/>
        </a:p>
      </dgm:t>
    </dgm:pt>
    <dgm:pt modelId="{E85381DD-1C21-49FB-9307-80CC89C58452}" type="parTrans" cxnId="{134CFE7E-9CC6-4854-8959-76B1EBCD2535}">
      <dgm:prSet/>
      <dgm:spPr/>
      <dgm:t>
        <a:bodyPr/>
        <a:lstStyle/>
        <a:p>
          <a:endParaRPr lang="en-US"/>
        </a:p>
      </dgm:t>
    </dgm:pt>
    <dgm:pt modelId="{52603BA4-851E-411E-947A-84B3EE2C4F3E}">
      <dgm:prSet custT="1"/>
      <dgm:spPr>
        <a:solidFill>
          <a:schemeClr val="bg1">
            <a:lumMod val="95000"/>
            <a:alpha val="90000"/>
          </a:schemeClr>
        </a:solidFill>
        <a:ln w="9525"/>
      </dgm:spPr>
      <dgm:t>
        <a:bodyPr/>
        <a:lstStyle/>
        <a:p>
          <a:pPr rtl="0"/>
          <a:r>
            <a:rPr lang="en-US" sz="2000" b="0" dirty="0" smtClean="0">
              <a:solidFill>
                <a:srgbClr val="FF0000"/>
              </a:solidFill>
              <a:latin typeface="Century Gothic" pitchFamily="34" charset="0"/>
            </a:rPr>
            <a:t>Pledge form</a:t>
          </a:r>
          <a:endParaRPr lang="en-US" sz="2000" b="0" dirty="0">
            <a:solidFill>
              <a:srgbClr val="FF0000"/>
            </a:solidFill>
            <a:latin typeface="Century Gothic" pitchFamily="34" charset="0"/>
          </a:endParaRPr>
        </a:p>
      </dgm:t>
    </dgm:pt>
    <dgm:pt modelId="{839CEF72-FE4F-4BF0-A0C4-9EBDF2302FCE}" type="sibTrans" cxnId="{C64C2858-FA6C-41D9-9ADB-E6ECBB60BEB8}">
      <dgm:prSet/>
      <dgm:spPr/>
      <dgm:t>
        <a:bodyPr/>
        <a:lstStyle/>
        <a:p>
          <a:endParaRPr lang="en-US"/>
        </a:p>
      </dgm:t>
    </dgm:pt>
    <dgm:pt modelId="{33F2251D-0101-4E5C-A0A6-DC509AF495E2}" type="parTrans" cxnId="{C64C2858-FA6C-41D9-9ADB-E6ECBB60BEB8}">
      <dgm:prSet/>
      <dgm:spPr/>
      <dgm:t>
        <a:bodyPr/>
        <a:lstStyle/>
        <a:p>
          <a:endParaRPr lang="en-US"/>
        </a:p>
      </dgm:t>
    </dgm:pt>
    <dgm:pt modelId="{14A9C343-249E-4FC9-AAEA-38DD95C98C5F}" type="pres">
      <dgm:prSet presAssocID="{32C2A1F9-9E7C-4C56-B753-B9157AA91F3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D7CCD7-EE82-4D7B-A9F4-5D017706B1DA}" type="pres">
      <dgm:prSet presAssocID="{9CA3A358-2116-4F3F-AE65-FA46B6469EBB}" presName="circle1" presStyleLbl="node1" presStyleIdx="0" presStyleCnt="4"/>
      <dgm:spPr>
        <a:solidFill>
          <a:schemeClr val="bg1">
            <a:lumMod val="65000"/>
          </a:schemeClr>
        </a:solidFill>
        <a:ln w="9525"/>
      </dgm:spPr>
    </dgm:pt>
    <dgm:pt modelId="{63AEF694-736F-43FD-BC07-7CA40658BB80}" type="pres">
      <dgm:prSet presAssocID="{9CA3A358-2116-4F3F-AE65-FA46B6469EBB}" presName="space" presStyleCnt="0"/>
      <dgm:spPr/>
    </dgm:pt>
    <dgm:pt modelId="{19B4BBDE-F42A-4FBB-B36A-7E7BDBCC31C7}" type="pres">
      <dgm:prSet presAssocID="{9CA3A358-2116-4F3F-AE65-FA46B6469EBB}" presName="rect1" presStyleLbl="alignAcc1" presStyleIdx="0" presStyleCnt="4" custLinFactNeighborY="1667"/>
      <dgm:spPr/>
      <dgm:t>
        <a:bodyPr/>
        <a:lstStyle/>
        <a:p>
          <a:endParaRPr lang="en-US"/>
        </a:p>
      </dgm:t>
    </dgm:pt>
    <dgm:pt modelId="{7A0355A3-B1C5-4A3D-AB1D-1ADBE9A48B45}" type="pres">
      <dgm:prSet presAssocID="{422E3E2D-5236-4408-A048-A5EBB19A499F}" presName="vertSpace2" presStyleLbl="node1" presStyleIdx="0" presStyleCnt="4"/>
      <dgm:spPr/>
    </dgm:pt>
    <dgm:pt modelId="{79F6EB45-C8A1-49ED-871E-72FA1A16FFAF}" type="pres">
      <dgm:prSet presAssocID="{422E3E2D-5236-4408-A048-A5EBB19A499F}" presName="circle2" presStyleLbl="node1" presStyleIdx="1" presStyleCnt="4"/>
      <dgm:spPr>
        <a:solidFill>
          <a:schemeClr val="bg1">
            <a:lumMod val="75000"/>
          </a:schemeClr>
        </a:solidFill>
        <a:ln w="9525"/>
      </dgm:spPr>
    </dgm:pt>
    <dgm:pt modelId="{3D4A98B6-FFA9-486E-B558-D5987FA33B2F}" type="pres">
      <dgm:prSet presAssocID="{422E3E2D-5236-4408-A048-A5EBB19A499F}" presName="rect2" presStyleLbl="alignAcc1" presStyleIdx="1" presStyleCnt="4" custScaleY="75769" custLinFactNeighborY="-12246"/>
      <dgm:spPr/>
      <dgm:t>
        <a:bodyPr/>
        <a:lstStyle/>
        <a:p>
          <a:endParaRPr lang="en-US"/>
        </a:p>
      </dgm:t>
    </dgm:pt>
    <dgm:pt modelId="{23CEA4A7-D46F-4DE8-B11C-952C38636CE0}" type="pres">
      <dgm:prSet presAssocID="{52603BA4-851E-411E-947A-84B3EE2C4F3E}" presName="vertSpace3" presStyleLbl="node1" presStyleIdx="1" presStyleCnt="4"/>
      <dgm:spPr/>
    </dgm:pt>
    <dgm:pt modelId="{1DCC7538-35F5-4329-9DAC-6BD9BFFBB31F}" type="pres">
      <dgm:prSet presAssocID="{52603BA4-851E-411E-947A-84B3EE2C4F3E}" presName="circle3" presStyleLbl="node1" presStyleIdx="2" presStyleCnt="4"/>
      <dgm:spPr>
        <a:solidFill>
          <a:schemeClr val="bg1">
            <a:lumMod val="85000"/>
          </a:schemeClr>
        </a:solidFill>
        <a:ln w="9525"/>
      </dgm:spPr>
    </dgm:pt>
    <dgm:pt modelId="{6A33FC72-2AC2-4DEC-BF12-B47DADE3BAE3}" type="pres">
      <dgm:prSet presAssocID="{52603BA4-851E-411E-947A-84B3EE2C4F3E}" presName="rect3" presStyleLbl="alignAcc1" presStyleIdx="2" presStyleCnt="4" custScaleY="85339" custLinFactNeighborX="0" custLinFactNeighborY="-7735"/>
      <dgm:spPr/>
      <dgm:t>
        <a:bodyPr/>
        <a:lstStyle/>
        <a:p>
          <a:endParaRPr lang="en-US"/>
        </a:p>
      </dgm:t>
    </dgm:pt>
    <dgm:pt modelId="{2946C2D8-40B5-4FE1-A556-37879ECBE381}" type="pres">
      <dgm:prSet presAssocID="{E6EB820D-60FB-4756-B032-453B3D899406}" presName="vertSpace4" presStyleLbl="node1" presStyleIdx="2" presStyleCnt="4"/>
      <dgm:spPr/>
    </dgm:pt>
    <dgm:pt modelId="{27DEDF72-21AF-4E4B-B0FE-9DB05D0E3A58}" type="pres">
      <dgm:prSet presAssocID="{E6EB820D-60FB-4756-B032-453B3D899406}" presName="circle4" presStyleLbl="node1" presStyleIdx="3" presStyleCnt="4"/>
      <dgm:spPr>
        <a:solidFill>
          <a:schemeClr val="bg1">
            <a:lumMod val="95000"/>
          </a:schemeClr>
        </a:solidFill>
        <a:ln w="9525"/>
      </dgm:spPr>
    </dgm:pt>
    <dgm:pt modelId="{E02A18A4-A89F-49CA-8C61-1BACCF951A75}" type="pres">
      <dgm:prSet presAssocID="{E6EB820D-60FB-4756-B032-453B3D899406}" presName="rect4" presStyleLbl="alignAcc1" presStyleIdx="3" presStyleCnt="4"/>
      <dgm:spPr/>
      <dgm:t>
        <a:bodyPr/>
        <a:lstStyle/>
        <a:p>
          <a:endParaRPr lang="en-US"/>
        </a:p>
      </dgm:t>
    </dgm:pt>
    <dgm:pt modelId="{EC581D0C-DB0A-43C0-AF96-BE79D2FCB0E0}" type="pres">
      <dgm:prSet presAssocID="{9CA3A358-2116-4F3F-AE65-FA46B6469EBB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8FA83C-84F4-4E50-8B88-7EC81803B405}" type="pres">
      <dgm:prSet presAssocID="{422E3E2D-5236-4408-A048-A5EBB19A499F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5FAFC-9807-4A5A-8C10-52EF19146BD9}" type="pres">
      <dgm:prSet presAssocID="{52603BA4-851E-411E-947A-84B3EE2C4F3E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A87F9-3D50-4735-B6EE-42E61B07BD27}" type="pres">
      <dgm:prSet presAssocID="{E6EB820D-60FB-4756-B032-453B3D899406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2F6E53-20A7-45C0-8CCC-B432259FF8ED}" type="presOf" srcId="{422E3E2D-5236-4408-A048-A5EBB19A499F}" destId="{E08FA83C-84F4-4E50-8B88-7EC81803B405}" srcOrd="1" destOrd="0" presId="urn:microsoft.com/office/officeart/2005/8/layout/target3"/>
    <dgm:cxn modelId="{E48CE952-AD90-49C4-93AF-4CFD4D568CB9}" type="presOf" srcId="{52603BA4-851E-411E-947A-84B3EE2C4F3E}" destId="{B855FAFC-9807-4A5A-8C10-52EF19146BD9}" srcOrd="1" destOrd="0" presId="urn:microsoft.com/office/officeart/2005/8/layout/target3"/>
    <dgm:cxn modelId="{4854BC15-339D-48F9-B5F4-2D066403CE69}" type="presOf" srcId="{9CA3A358-2116-4F3F-AE65-FA46B6469EBB}" destId="{19B4BBDE-F42A-4FBB-B36A-7E7BDBCC31C7}" srcOrd="0" destOrd="0" presId="urn:microsoft.com/office/officeart/2005/8/layout/target3"/>
    <dgm:cxn modelId="{C7182F74-0D54-4110-A804-924ACEF80B0B}" type="presOf" srcId="{422E3E2D-5236-4408-A048-A5EBB19A499F}" destId="{3D4A98B6-FFA9-486E-B558-D5987FA33B2F}" srcOrd="0" destOrd="0" presId="urn:microsoft.com/office/officeart/2005/8/layout/target3"/>
    <dgm:cxn modelId="{C64C2858-FA6C-41D9-9ADB-E6ECBB60BEB8}" srcId="{32C2A1F9-9E7C-4C56-B753-B9157AA91F3B}" destId="{52603BA4-851E-411E-947A-84B3EE2C4F3E}" srcOrd="2" destOrd="0" parTransId="{33F2251D-0101-4E5C-A0A6-DC509AF495E2}" sibTransId="{839CEF72-FE4F-4BF0-A0C4-9EBDF2302FCE}"/>
    <dgm:cxn modelId="{4E3E9E64-ADCA-46D5-A445-F6BCD98B9CE2}" type="presOf" srcId="{9CA3A358-2116-4F3F-AE65-FA46B6469EBB}" destId="{EC581D0C-DB0A-43C0-AF96-BE79D2FCB0E0}" srcOrd="1" destOrd="0" presId="urn:microsoft.com/office/officeart/2005/8/layout/target3"/>
    <dgm:cxn modelId="{69DEC95E-AAE6-4DEB-860E-8330E99CABA3}" srcId="{32C2A1F9-9E7C-4C56-B753-B9157AA91F3B}" destId="{E6EB820D-60FB-4756-B032-453B3D899406}" srcOrd="3" destOrd="0" parTransId="{D114C020-25A2-40FA-8613-2B40C2B2FB47}" sibTransId="{1A7FB9F4-1EE3-4FFC-A175-92EBFE944146}"/>
    <dgm:cxn modelId="{134CFE7E-9CC6-4854-8959-76B1EBCD2535}" srcId="{32C2A1F9-9E7C-4C56-B753-B9157AA91F3B}" destId="{422E3E2D-5236-4408-A048-A5EBB19A499F}" srcOrd="1" destOrd="0" parTransId="{E85381DD-1C21-49FB-9307-80CC89C58452}" sibTransId="{BCBF3D93-8A32-4E82-845C-47FC763831E1}"/>
    <dgm:cxn modelId="{84ECCCA2-877C-46B6-9E78-BE9449C188CF}" type="presOf" srcId="{E6EB820D-60FB-4756-B032-453B3D899406}" destId="{E02A18A4-A89F-49CA-8C61-1BACCF951A75}" srcOrd="0" destOrd="0" presId="urn:microsoft.com/office/officeart/2005/8/layout/target3"/>
    <dgm:cxn modelId="{72818C41-A336-497A-AA16-2F6F25821943}" type="presOf" srcId="{32C2A1F9-9E7C-4C56-B753-B9157AA91F3B}" destId="{14A9C343-249E-4FC9-AAEA-38DD95C98C5F}" srcOrd="0" destOrd="0" presId="urn:microsoft.com/office/officeart/2005/8/layout/target3"/>
    <dgm:cxn modelId="{5EC8201A-EB53-47F0-8E3A-20C742E45EF4}" srcId="{32C2A1F9-9E7C-4C56-B753-B9157AA91F3B}" destId="{9CA3A358-2116-4F3F-AE65-FA46B6469EBB}" srcOrd="0" destOrd="0" parTransId="{084BA57C-E26A-4BC9-820B-D427C11E9BB8}" sibTransId="{2E091B72-BD0E-43C7-AB28-FDB4EDEB6E69}"/>
    <dgm:cxn modelId="{38A68854-030E-4A89-B2ED-9EF3296369F6}" type="presOf" srcId="{52603BA4-851E-411E-947A-84B3EE2C4F3E}" destId="{6A33FC72-2AC2-4DEC-BF12-B47DADE3BAE3}" srcOrd="0" destOrd="0" presId="urn:microsoft.com/office/officeart/2005/8/layout/target3"/>
    <dgm:cxn modelId="{D92E760D-98B8-43FC-8239-E69624E84B83}" type="presOf" srcId="{E6EB820D-60FB-4756-B032-453B3D899406}" destId="{6BFA87F9-3D50-4735-B6EE-42E61B07BD27}" srcOrd="1" destOrd="0" presId="urn:microsoft.com/office/officeart/2005/8/layout/target3"/>
    <dgm:cxn modelId="{867C8C50-7407-4432-BE05-1993012E8FB2}" type="presParOf" srcId="{14A9C343-249E-4FC9-AAEA-38DD95C98C5F}" destId="{57D7CCD7-EE82-4D7B-A9F4-5D017706B1DA}" srcOrd="0" destOrd="0" presId="urn:microsoft.com/office/officeart/2005/8/layout/target3"/>
    <dgm:cxn modelId="{A78ADBEA-D14E-462F-987B-2E8AF42812B7}" type="presParOf" srcId="{14A9C343-249E-4FC9-AAEA-38DD95C98C5F}" destId="{63AEF694-736F-43FD-BC07-7CA40658BB80}" srcOrd="1" destOrd="0" presId="urn:microsoft.com/office/officeart/2005/8/layout/target3"/>
    <dgm:cxn modelId="{CB790A49-0379-42F8-B6AA-48A549450B0C}" type="presParOf" srcId="{14A9C343-249E-4FC9-AAEA-38DD95C98C5F}" destId="{19B4BBDE-F42A-4FBB-B36A-7E7BDBCC31C7}" srcOrd="2" destOrd="0" presId="urn:microsoft.com/office/officeart/2005/8/layout/target3"/>
    <dgm:cxn modelId="{AE95EC52-8D30-45F1-B2D8-DF89915BD1BB}" type="presParOf" srcId="{14A9C343-249E-4FC9-AAEA-38DD95C98C5F}" destId="{7A0355A3-B1C5-4A3D-AB1D-1ADBE9A48B45}" srcOrd="3" destOrd="0" presId="urn:microsoft.com/office/officeart/2005/8/layout/target3"/>
    <dgm:cxn modelId="{358598B5-567A-4193-B77E-87B828025581}" type="presParOf" srcId="{14A9C343-249E-4FC9-AAEA-38DD95C98C5F}" destId="{79F6EB45-C8A1-49ED-871E-72FA1A16FFAF}" srcOrd="4" destOrd="0" presId="urn:microsoft.com/office/officeart/2005/8/layout/target3"/>
    <dgm:cxn modelId="{3A7BD9CB-E40E-479F-A4AD-3D0D911D1D4F}" type="presParOf" srcId="{14A9C343-249E-4FC9-AAEA-38DD95C98C5F}" destId="{3D4A98B6-FFA9-486E-B558-D5987FA33B2F}" srcOrd="5" destOrd="0" presId="urn:microsoft.com/office/officeart/2005/8/layout/target3"/>
    <dgm:cxn modelId="{CA40419A-0CFE-416A-B7CD-D82961547502}" type="presParOf" srcId="{14A9C343-249E-4FC9-AAEA-38DD95C98C5F}" destId="{23CEA4A7-D46F-4DE8-B11C-952C38636CE0}" srcOrd="6" destOrd="0" presId="urn:microsoft.com/office/officeart/2005/8/layout/target3"/>
    <dgm:cxn modelId="{2E1CB2B1-0D7A-451F-A505-CCEEA8A64ABE}" type="presParOf" srcId="{14A9C343-249E-4FC9-AAEA-38DD95C98C5F}" destId="{1DCC7538-35F5-4329-9DAC-6BD9BFFBB31F}" srcOrd="7" destOrd="0" presId="urn:microsoft.com/office/officeart/2005/8/layout/target3"/>
    <dgm:cxn modelId="{8AEB04B5-D570-46BD-94E2-B40E820EA00C}" type="presParOf" srcId="{14A9C343-249E-4FC9-AAEA-38DD95C98C5F}" destId="{6A33FC72-2AC2-4DEC-BF12-B47DADE3BAE3}" srcOrd="8" destOrd="0" presId="urn:microsoft.com/office/officeart/2005/8/layout/target3"/>
    <dgm:cxn modelId="{B602693C-8342-4BBE-ACA4-FBB8BADB9534}" type="presParOf" srcId="{14A9C343-249E-4FC9-AAEA-38DD95C98C5F}" destId="{2946C2D8-40B5-4FE1-A556-37879ECBE381}" srcOrd="9" destOrd="0" presId="urn:microsoft.com/office/officeart/2005/8/layout/target3"/>
    <dgm:cxn modelId="{15239950-634D-4CE2-9553-6DDF90C7C492}" type="presParOf" srcId="{14A9C343-249E-4FC9-AAEA-38DD95C98C5F}" destId="{27DEDF72-21AF-4E4B-B0FE-9DB05D0E3A58}" srcOrd="10" destOrd="0" presId="urn:microsoft.com/office/officeart/2005/8/layout/target3"/>
    <dgm:cxn modelId="{BE29C2CE-A462-4351-80DB-1B58D4E2BDA9}" type="presParOf" srcId="{14A9C343-249E-4FC9-AAEA-38DD95C98C5F}" destId="{E02A18A4-A89F-49CA-8C61-1BACCF951A75}" srcOrd="11" destOrd="0" presId="urn:microsoft.com/office/officeart/2005/8/layout/target3"/>
    <dgm:cxn modelId="{F0C6A354-55A2-45AD-B7E8-A979923C4A9A}" type="presParOf" srcId="{14A9C343-249E-4FC9-AAEA-38DD95C98C5F}" destId="{EC581D0C-DB0A-43C0-AF96-BE79D2FCB0E0}" srcOrd="12" destOrd="0" presId="urn:microsoft.com/office/officeart/2005/8/layout/target3"/>
    <dgm:cxn modelId="{95B23348-3CEE-4F57-912D-E56FD5FE7C0E}" type="presParOf" srcId="{14A9C343-249E-4FC9-AAEA-38DD95C98C5F}" destId="{E08FA83C-84F4-4E50-8B88-7EC81803B405}" srcOrd="13" destOrd="0" presId="urn:microsoft.com/office/officeart/2005/8/layout/target3"/>
    <dgm:cxn modelId="{67E50CAF-7FA6-449C-B763-E22BEE8CF1B5}" type="presParOf" srcId="{14A9C343-249E-4FC9-AAEA-38DD95C98C5F}" destId="{B855FAFC-9807-4A5A-8C10-52EF19146BD9}" srcOrd="14" destOrd="0" presId="urn:microsoft.com/office/officeart/2005/8/layout/target3"/>
    <dgm:cxn modelId="{DC7AD15E-2AED-4658-A6FA-905E9673A5F8}" type="presParOf" srcId="{14A9C343-249E-4FC9-AAEA-38DD95C98C5F}" destId="{6BFA87F9-3D50-4735-B6EE-42E61B07BD27}" srcOrd="15" destOrd="0" presId="urn:microsoft.com/office/officeart/2005/8/layout/target3"/>
  </dgm:cxnLst>
  <dgm:bg/>
  <dgm:whole>
    <a:ln w="9525"/>
  </dgm:whole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5A0BDA-3E84-4E44-9A59-C7735C12FA78}" type="doc">
      <dgm:prSet loTypeId="urn:microsoft.com/office/officeart/2005/8/layout/venn2" loCatId="relationship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695A341-E3F0-419B-BF74-F0613793B1C2}">
      <dgm:prSet phldrT="[Text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sz="1600" dirty="0" smtClean="0">
              <a:latin typeface="Century Gothic" pitchFamily="34" charset="0"/>
            </a:rPr>
            <a:t>Step-4</a:t>
          </a:r>
        </a:p>
        <a:p>
          <a:r>
            <a:rPr lang="en-US" sz="2000" dirty="0" smtClean="0">
              <a:solidFill>
                <a:srgbClr val="F00219"/>
              </a:solidFill>
              <a:latin typeface="Century Gothic" pitchFamily="34" charset="0"/>
            </a:rPr>
            <a:t>Experience</a:t>
          </a:r>
        </a:p>
        <a:p>
          <a:endParaRPr lang="en-US" sz="2000" dirty="0">
            <a:latin typeface="Century Gothic" pitchFamily="34" charset="0"/>
          </a:endParaRPr>
        </a:p>
      </dgm:t>
    </dgm:pt>
    <dgm:pt modelId="{9E010CC6-A3EE-4003-8413-21C3141979CA}" type="parTrans" cxnId="{B527871B-AD9C-4E81-88C8-13F4AB6CF000}">
      <dgm:prSet/>
      <dgm:spPr/>
      <dgm:t>
        <a:bodyPr/>
        <a:lstStyle/>
        <a:p>
          <a:endParaRPr lang="en-US"/>
        </a:p>
      </dgm:t>
    </dgm:pt>
    <dgm:pt modelId="{2C4D143C-B5B7-4E0C-9B25-F85D4D94BA46}" type="sibTrans" cxnId="{B527871B-AD9C-4E81-88C8-13F4AB6CF000}">
      <dgm:prSet/>
      <dgm:spPr/>
      <dgm:t>
        <a:bodyPr/>
        <a:lstStyle/>
        <a:p>
          <a:endParaRPr lang="en-US"/>
        </a:p>
      </dgm:t>
    </dgm:pt>
    <dgm:pt modelId="{9597447B-3B18-4F17-9B3B-83350D3C556D}">
      <dgm:prSet phldrT="[Text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sz="1600" dirty="0" smtClean="0">
              <a:latin typeface="Century Gothic" pitchFamily="34" charset="0"/>
            </a:rPr>
            <a:t>Step-2</a:t>
          </a:r>
        </a:p>
        <a:p>
          <a:r>
            <a:rPr lang="en-US" sz="2000" dirty="0" smtClean="0">
              <a:solidFill>
                <a:srgbClr val="F00219"/>
              </a:solidFill>
              <a:latin typeface="Century Gothic" pitchFamily="34" charset="0"/>
            </a:rPr>
            <a:t>Influence</a:t>
          </a:r>
          <a:endParaRPr lang="en-US" sz="2000" dirty="0">
            <a:solidFill>
              <a:srgbClr val="F00219"/>
            </a:solidFill>
            <a:latin typeface="Century Gothic" pitchFamily="34" charset="0"/>
          </a:endParaRPr>
        </a:p>
      </dgm:t>
    </dgm:pt>
    <dgm:pt modelId="{F12D802F-DBF2-468B-91EF-6D8C61C3A5BB}" type="parTrans" cxnId="{4D20D993-4B83-4D5D-B601-C099EC1F982B}">
      <dgm:prSet/>
      <dgm:spPr/>
      <dgm:t>
        <a:bodyPr/>
        <a:lstStyle/>
        <a:p>
          <a:endParaRPr lang="en-US"/>
        </a:p>
      </dgm:t>
    </dgm:pt>
    <dgm:pt modelId="{68D61324-2630-4D56-A427-269F22F46A74}" type="sibTrans" cxnId="{4D20D993-4B83-4D5D-B601-C099EC1F982B}">
      <dgm:prSet/>
      <dgm:spPr/>
      <dgm:t>
        <a:bodyPr/>
        <a:lstStyle/>
        <a:p>
          <a:endParaRPr lang="en-US"/>
        </a:p>
      </dgm:t>
    </dgm:pt>
    <dgm:pt modelId="{BFB9A4E9-E3CF-4291-AFEA-2D284A587AD9}">
      <dgm:prSet phldrT="[Text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sz="1600" dirty="0" smtClean="0">
              <a:latin typeface="Century Gothic" pitchFamily="34" charset="0"/>
            </a:rPr>
            <a:t>Step-1</a:t>
          </a:r>
        </a:p>
        <a:p>
          <a:r>
            <a:rPr lang="en-US" sz="2000" dirty="0" smtClean="0">
              <a:solidFill>
                <a:srgbClr val="F00219"/>
              </a:solidFill>
              <a:latin typeface="Century Gothic" pitchFamily="34" charset="0"/>
            </a:rPr>
            <a:t>Initiate</a:t>
          </a:r>
          <a:endParaRPr lang="en-US" sz="2000" dirty="0">
            <a:solidFill>
              <a:srgbClr val="F00219"/>
            </a:solidFill>
            <a:latin typeface="Century Gothic" pitchFamily="34" charset="0"/>
          </a:endParaRPr>
        </a:p>
      </dgm:t>
    </dgm:pt>
    <dgm:pt modelId="{D63B77F3-0EED-46A1-B7C7-9E3AB0CF6710}" type="parTrans" cxnId="{70455192-DC44-4CB4-94C2-33539656B0A4}">
      <dgm:prSet/>
      <dgm:spPr/>
      <dgm:t>
        <a:bodyPr/>
        <a:lstStyle/>
        <a:p>
          <a:endParaRPr lang="en-US"/>
        </a:p>
      </dgm:t>
    </dgm:pt>
    <dgm:pt modelId="{DA2BB72C-120E-4D87-AD07-DC46100A57DA}" type="sibTrans" cxnId="{70455192-DC44-4CB4-94C2-33539656B0A4}">
      <dgm:prSet/>
      <dgm:spPr/>
      <dgm:t>
        <a:bodyPr/>
        <a:lstStyle/>
        <a:p>
          <a:endParaRPr lang="en-US"/>
        </a:p>
      </dgm:t>
    </dgm:pt>
    <dgm:pt modelId="{B463F5A7-CAF2-4B76-A738-8BF135366394}">
      <dgm:prSet phldrT="[Text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sz="1600" dirty="0" smtClean="0">
              <a:latin typeface="Century Gothic" pitchFamily="34" charset="0"/>
            </a:rPr>
            <a:t>Step-3</a:t>
          </a:r>
        </a:p>
        <a:p>
          <a:r>
            <a:rPr lang="en-US" sz="2000" dirty="0" smtClean="0">
              <a:solidFill>
                <a:srgbClr val="F00219"/>
              </a:solidFill>
              <a:latin typeface="Century Gothic" pitchFamily="34" charset="0"/>
            </a:rPr>
            <a:t>Involve</a:t>
          </a:r>
        </a:p>
      </dgm:t>
    </dgm:pt>
    <dgm:pt modelId="{CEACFB1D-5BB1-4411-A175-D72B22C9AB22}" type="sibTrans" cxnId="{AA74C931-534A-4060-BC4C-FB2ABEF74406}">
      <dgm:prSet/>
      <dgm:spPr/>
      <dgm:t>
        <a:bodyPr/>
        <a:lstStyle/>
        <a:p>
          <a:endParaRPr lang="en-US"/>
        </a:p>
      </dgm:t>
    </dgm:pt>
    <dgm:pt modelId="{71BA4AD0-505F-4F8C-8D09-14D6D6306B94}" type="parTrans" cxnId="{AA74C931-534A-4060-BC4C-FB2ABEF74406}">
      <dgm:prSet/>
      <dgm:spPr/>
      <dgm:t>
        <a:bodyPr/>
        <a:lstStyle/>
        <a:p>
          <a:endParaRPr lang="en-US"/>
        </a:p>
      </dgm:t>
    </dgm:pt>
    <dgm:pt modelId="{C5E568CC-807B-4384-9E04-C7822AE71B84}" type="pres">
      <dgm:prSet presAssocID="{0B5A0BDA-3E84-4E44-9A59-C7735C12FA78}" presName="Name0" presStyleCnt="0">
        <dgm:presLayoutVars>
          <dgm:chMax val="7"/>
          <dgm:resizeHandles val="exact"/>
        </dgm:presLayoutVars>
      </dgm:prSet>
      <dgm:spPr/>
    </dgm:pt>
    <dgm:pt modelId="{1A75D06D-94AC-495F-A65B-C5431CD4AB9E}" type="pres">
      <dgm:prSet presAssocID="{0B5A0BDA-3E84-4E44-9A59-C7735C12FA78}" presName="comp1" presStyleCnt="0"/>
      <dgm:spPr/>
    </dgm:pt>
    <dgm:pt modelId="{08410470-26B9-4A9A-8185-9C8F151E8BED}" type="pres">
      <dgm:prSet presAssocID="{0B5A0BDA-3E84-4E44-9A59-C7735C12FA78}" presName="circle1" presStyleLbl="node1" presStyleIdx="0" presStyleCnt="4" custLinFactNeighborY="1282"/>
      <dgm:spPr/>
      <dgm:t>
        <a:bodyPr/>
        <a:lstStyle/>
        <a:p>
          <a:endParaRPr lang="en-US"/>
        </a:p>
      </dgm:t>
    </dgm:pt>
    <dgm:pt modelId="{993DCA31-9C32-473F-9FC4-931CA3793775}" type="pres">
      <dgm:prSet presAssocID="{0B5A0BDA-3E84-4E44-9A59-C7735C12FA78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10A46A-42C7-423A-9A3C-5C01192C7617}" type="pres">
      <dgm:prSet presAssocID="{0B5A0BDA-3E84-4E44-9A59-C7735C12FA78}" presName="comp2" presStyleCnt="0"/>
      <dgm:spPr/>
    </dgm:pt>
    <dgm:pt modelId="{715E092F-00EA-4A3F-B0F8-B2A32E92A432}" type="pres">
      <dgm:prSet presAssocID="{0B5A0BDA-3E84-4E44-9A59-C7735C12FA78}" presName="circle2" presStyleLbl="node1" presStyleIdx="1" presStyleCnt="4"/>
      <dgm:spPr/>
      <dgm:t>
        <a:bodyPr/>
        <a:lstStyle/>
        <a:p>
          <a:endParaRPr lang="en-US"/>
        </a:p>
      </dgm:t>
    </dgm:pt>
    <dgm:pt modelId="{B1C2A767-6793-4B1D-89C7-64BC01E5DBBD}" type="pres">
      <dgm:prSet presAssocID="{0B5A0BDA-3E84-4E44-9A59-C7735C12FA78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8E5E18-C073-4679-BC0E-C4BE015EF4DB}" type="pres">
      <dgm:prSet presAssocID="{0B5A0BDA-3E84-4E44-9A59-C7735C12FA78}" presName="comp3" presStyleCnt="0"/>
      <dgm:spPr/>
    </dgm:pt>
    <dgm:pt modelId="{B489CBE2-A6B6-47B3-9A8C-B0B841FE101D}" type="pres">
      <dgm:prSet presAssocID="{0B5A0BDA-3E84-4E44-9A59-C7735C12FA78}" presName="circle3" presStyleLbl="node1" presStyleIdx="2" presStyleCnt="4"/>
      <dgm:spPr/>
      <dgm:t>
        <a:bodyPr/>
        <a:lstStyle/>
        <a:p>
          <a:endParaRPr lang="en-US"/>
        </a:p>
      </dgm:t>
    </dgm:pt>
    <dgm:pt modelId="{9BFEDB83-B05C-46AB-9CF7-5F32ABC36F4A}" type="pres">
      <dgm:prSet presAssocID="{0B5A0BDA-3E84-4E44-9A59-C7735C12FA78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306FA-7A37-4ECE-B1BC-88E56FE42A21}" type="pres">
      <dgm:prSet presAssocID="{0B5A0BDA-3E84-4E44-9A59-C7735C12FA78}" presName="comp4" presStyleCnt="0"/>
      <dgm:spPr/>
    </dgm:pt>
    <dgm:pt modelId="{0CDB4DC1-347F-4560-8A21-34461CB61961}" type="pres">
      <dgm:prSet presAssocID="{0B5A0BDA-3E84-4E44-9A59-C7735C12FA78}" presName="circle4" presStyleLbl="node1" presStyleIdx="3" presStyleCnt="4"/>
      <dgm:spPr/>
      <dgm:t>
        <a:bodyPr/>
        <a:lstStyle/>
        <a:p>
          <a:endParaRPr lang="en-US"/>
        </a:p>
      </dgm:t>
    </dgm:pt>
    <dgm:pt modelId="{D20F5D96-8385-40AE-AC88-967CB8E4F9B7}" type="pres">
      <dgm:prSet presAssocID="{0B5A0BDA-3E84-4E44-9A59-C7735C12FA78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8DFEFA-6AF7-4697-AF8C-47EC71690D44}" type="presOf" srcId="{9597447B-3B18-4F17-9B3B-83350D3C556D}" destId="{9BFEDB83-B05C-46AB-9CF7-5F32ABC36F4A}" srcOrd="1" destOrd="0" presId="urn:microsoft.com/office/officeart/2005/8/layout/venn2"/>
    <dgm:cxn modelId="{AF185337-8D55-415C-9EB4-7476F3E6C008}" type="presOf" srcId="{BFB9A4E9-E3CF-4291-AFEA-2D284A587AD9}" destId="{D20F5D96-8385-40AE-AC88-967CB8E4F9B7}" srcOrd="1" destOrd="0" presId="urn:microsoft.com/office/officeart/2005/8/layout/venn2"/>
    <dgm:cxn modelId="{6AEFD99E-505B-43DD-B82A-74B93A9B6B11}" type="presOf" srcId="{B463F5A7-CAF2-4B76-A738-8BF135366394}" destId="{715E092F-00EA-4A3F-B0F8-B2A32E92A432}" srcOrd="0" destOrd="0" presId="urn:microsoft.com/office/officeart/2005/8/layout/venn2"/>
    <dgm:cxn modelId="{4FEEA8C1-709C-4A6A-9634-928348FDF8BC}" type="presOf" srcId="{9597447B-3B18-4F17-9B3B-83350D3C556D}" destId="{B489CBE2-A6B6-47B3-9A8C-B0B841FE101D}" srcOrd="0" destOrd="0" presId="urn:microsoft.com/office/officeart/2005/8/layout/venn2"/>
    <dgm:cxn modelId="{AA74C931-534A-4060-BC4C-FB2ABEF74406}" srcId="{0B5A0BDA-3E84-4E44-9A59-C7735C12FA78}" destId="{B463F5A7-CAF2-4B76-A738-8BF135366394}" srcOrd="1" destOrd="0" parTransId="{71BA4AD0-505F-4F8C-8D09-14D6D6306B94}" sibTransId="{CEACFB1D-5BB1-4411-A175-D72B22C9AB22}"/>
    <dgm:cxn modelId="{70455192-DC44-4CB4-94C2-33539656B0A4}" srcId="{0B5A0BDA-3E84-4E44-9A59-C7735C12FA78}" destId="{BFB9A4E9-E3CF-4291-AFEA-2D284A587AD9}" srcOrd="3" destOrd="0" parTransId="{D63B77F3-0EED-46A1-B7C7-9E3AB0CF6710}" sibTransId="{DA2BB72C-120E-4D87-AD07-DC46100A57DA}"/>
    <dgm:cxn modelId="{A540B6FC-CCD5-4399-B1C7-72D30A259262}" type="presOf" srcId="{6695A341-E3F0-419B-BF74-F0613793B1C2}" destId="{993DCA31-9C32-473F-9FC4-931CA3793775}" srcOrd="1" destOrd="0" presId="urn:microsoft.com/office/officeart/2005/8/layout/venn2"/>
    <dgm:cxn modelId="{B527871B-AD9C-4E81-88C8-13F4AB6CF000}" srcId="{0B5A0BDA-3E84-4E44-9A59-C7735C12FA78}" destId="{6695A341-E3F0-419B-BF74-F0613793B1C2}" srcOrd="0" destOrd="0" parTransId="{9E010CC6-A3EE-4003-8413-21C3141979CA}" sibTransId="{2C4D143C-B5B7-4E0C-9B25-F85D4D94BA46}"/>
    <dgm:cxn modelId="{4D20D993-4B83-4D5D-B601-C099EC1F982B}" srcId="{0B5A0BDA-3E84-4E44-9A59-C7735C12FA78}" destId="{9597447B-3B18-4F17-9B3B-83350D3C556D}" srcOrd="2" destOrd="0" parTransId="{F12D802F-DBF2-468B-91EF-6D8C61C3A5BB}" sibTransId="{68D61324-2630-4D56-A427-269F22F46A74}"/>
    <dgm:cxn modelId="{92F98D3C-0180-4FF6-93DA-44C552F898F0}" type="presOf" srcId="{BFB9A4E9-E3CF-4291-AFEA-2D284A587AD9}" destId="{0CDB4DC1-347F-4560-8A21-34461CB61961}" srcOrd="0" destOrd="0" presId="urn:microsoft.com/office/officeart/2005/8/layout/venn2"/>
    <dgm:cxn modelId="{6B3CD168-3726-4D28-ACB2-E5101BA79D8E}" type="presOf" srcId="{0B5A0BDA-3E84-4E44-9A59-C7735C12FA78}" destId="{C5E568CC-807B-4384-9E04-C7822AE71B84}" srcOrd="0" destOrd="0" presId="urn:microsoft.com/office/officeart/2005/8/layout/venn2"/>
    <dgm:cxn modelId="{E59A4D56-C988-4E77-B753-DAA38CE6B224}" type="presOf" srcId="{B463F5A7-CAF2-4B76-A738-8BF135366394}" destId="{B1C2A767-6793-4B1D-89C7-64BC01E5DBBD}" srcOrd="1" destOrd="0" presId="urn:microsoft.com/office/officeart/2005/8/layout/venn2"/>
    <dgm:cxn modelId="{934CBDB7-56BE-4D28-A5EB-81D169BFA8D7}" type="presOf" srcId="{6695A341-E3F0-419B-BF74-F0613793B1C2}" destId="{08410470-26B9-4A9A-8185-9C8F151E8BED}" srcOrd="0" destOrd="0" presId="urn:microsoft.com/office/officeart/2005/8/layout/venn2"/>
    <dgm:cxn modelId="{48AB1839-8DA3-465E-8880-71EC43A2A2DC}" type="presParOf" srcId="{C5E568CC-807B-4384-9E04-C7822AE71B84}" destId="{1A75D06D-94AC-495F-A65B-C5431CD4AB9E}" srcOrd="0" destOrd="0" presId="urn:microsoft.com/office/officeart/2005/8/layout/venn2"/>
    <dgm:cxn modelId="{0A80281B-3C3A-4B89-9A23-2D40F5E4298A}" type="presParOf" srcId="{1A75D06D-94AC-495F-A65B-C5431CD4AB9E}" destId="{08410470-26B9-4A9A-8185-9C8F151E8BED}" srcOrd="0" destOrd="0" presId="urn:microsoft.com/office/officeart/2005/8/layout/venn2"/>
    <dgm:cxn modelId="{6566E194-9C11-4C54-95C7-47CC5C770D32}" type="presParOf" srcId="{1A75D06D-94AC-495F-A65B-C5431CD4AB9E}" destId="{993DCA31-9C32-473F-9FC4-931CA3793775}" srcOrd="1" destOrd="0" presId="urn:microsoft.com/office/officeart/2005/8/layout/venn2"/>
    <dgm:cxn modelId="{F148E8BD-595F-42AC-BE15-4ADDE5CF8180}" type="presParOf" srcId="{C5E568CC-807B-4384-9E04-C7822AE71B84}" destId="{6010A46A-42C7-423A-9A3C-5C01192C7617}" srcOrd="1" destOrd="0" presId="urn:microsoft.com/office/officeart/2005/8/layout/venn2"/>
    <dgm:cxn modelId="{D2F6AF89-D79A-4DB4-9388-794D58FF18C8}" type="presParOf" srcId="{6010A46A-42C7-423A-9A3C-5C01192C7617}" destId="{715E092F-00EA-4A3F-B0F8-B2A32E92A432}" srcOrd="0" destOrd="0" presId="urn:microsoft.com/office/officeart/2005/8/layout/venn2"/>
    <dgm:cxn modelId="{D9EED88E-F7CD-4209-94A6-47235501F2D4}" type="presParOf" srcId="{6010A46A-42C7-423A-9A3C-5C01192C7617}" destId="{B1C2A767-6793-4B1D-89C7-64BC01E5DBBD}" srcOrd="1" destOrd="0" presId="urn:microsoft.com/office/officeart/2005/8/layout/venn2"/>
    <dgm:cxn modelId="{833C0C4C-2A80-48EA-B026-4440A6F9AF55}" type="presParOf" srcId="{C5E568CC-807B-4384-9E04-C7822AE71B84}" destId="{448E5E18-C073-4679-BC0E-C4BE015EF4DB}" srcOrd="2" destOrd="0" presId="urn:microsoft.com/office/officeart/2005/8/layout/venn2"/>
    <dgm:cxn modelId="{1EC86DD7-8733-4133-8152-6E35850C086D}" type="presParOf" srcId="{448E5E18-C073-4679-BC0E-C4BE015EF4DB}" destId="{B489CBE2-A6B6-47B3-9A8C-B0B841FE101D}" srcOrd="0" destOrd="0" presId="urn:microsoft.com/office/officeart/2005/8/layout/venn2"/>
    <dgm:cxn modelId="{3BC6AA01-4A28-498B-8276-F0216F23BE86}" type="presParOf" srcId="{448E5E18-C073-4679-BC0E-C4BE015EF4DB}" destId="{9BFEDB83-B05C-46AB-9CF7-5F32ABC36F4A}" srcOrd="1" destOrd="0" presId="urn:microsoft.com/office/officeart/2005/8/layout/venn2"/>
    <dgm:cxn modelId="{35BE09BA-6CBE-40A4-A38F-33B7B7D3C65A}" type="presParOf" srcId="{C5E568CC-807B-4384-9E04-C7822AE71B84}" destId="{6E9306FA-7A37-4ECE-B1BC-88E56FE42A21}" srcOrd="3" destOrd="0" presId="urn:microsoft.com/office/officeart/2005/8/layout/venn2"/>
    <dgm:cxn modelId="{F86EE49E-2305-4942-8B12-4194E4982217}" type="presParOf" srcId="{6E9306FA-7A37-4ECE-B1BC-88E56FE42A21}" destId="{0CDB4DC1-347F-4560-8A21-34461CB61961}" srcOrd="0" destOrd="0" presId="urn:microsoft.com/office/officeart/2005/8/layout/venn2"/>
    <dgm:cxn modelId="{BCCD0B31-9761-4D32-85C1-D66AF1C50608}" type="presParOf" srcId="{6E9306FA-7A37-4ECE-B1BC-88E56FE42A21}" destId="{D20F5D96-8385-40AE-AC88-967CB8E4F9B7}" srcOrd="1" destOrd="0" presId="urn:microsoft.com/office/officeart/2005/8/layout/ven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32164-DB03-4377-BF87-FD3BF4077737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878B9-04AB-410F-8359-21C3D0B4D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878B9-04AB-410F-8359-21C3D0B4D2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878B9-04AB-410F-8359-21C3D0B4D2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2110548" y="0"/>
            <a:ext cx="7007154" cy="678615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12249" y="730302"/>
            <a:ext cx="5479952" cy="5328696"/>
          </a:xfrm>
          <a:prstGeom prst="ellipse">
            <a:avLst/>
          </a:prstGeom>
          <a:solidFill>
            <a:srgbClr val="E0E0E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37748" y="1465294"/>
            <a:ext cx="3952754" cy="385871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0" y="685800"/>
          <a:ext cx="9144000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373" y="2297814"/>
            <a:ext cx="7905504" cy="39505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entury Gothic" pitchFamily="34" charset="0"/>
              </a:rPr>
              <a:t>FOOTSTEPS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entury Gothic" pitchFamily="34" charset="0"/>
              </a:rPr>
              <a:t>to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entury Gothic" pitchFamily="34" charset="0"/>
              </a:rPr>
              <a:t>HEARTBEATS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124200"/>
            <a:ext cx="3657600" cy="64008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>
                <a:latin typeface="Century Gothic" pitchFamily="34" charset="0"/>
              </a:rPr>
              <a:t>KIND-A-THON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2514600"/>
            <a:ext cx="746760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000" dirty="0" smtClean="0">
              <a:latin typeface="Century Gothic" pitchFamily="34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Century Gothic" pitchFamily="34" charset="0"/>
              </a:rPr>
              <a:t>  Large-scale media activation  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endParaRPr lang="en-US" sz="2000" dirty="0" smtClean="0">
              <a:latin typeface="Century Gothic" pitchFamily="34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Century Gothic" pitchFamily="34" charset="0"/>
              </a:rPr>
              <a:t>  Audience directed messages</a:t>
            </a:r>
          </a:p>
          <a:p>
            <a:pPr algn="ctr">
              <a:buClr>
                <a:srgbClr val="FF0000"/>
              </a:buClr>
            </a:pPr>
            <a:endParaRPr lang="en-US" sz="2000" dirty="0" smtClean="0">
              <a:latin typeface="Century Gothic" pitchFamily="34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Century Gothic" pitchFamily="34" charset="0"/>
              </a:rPr>
              <a:t> Generating audience responses</a:t>
            </a:r>
          </a:p>
          <a:p>
            <a:pPr algn="ctr">
              <a:buClr>
                <a:srgbClr val="FF0000"/>
              </a:buClr>
            </a:pPr>
            <a:r>
              <a:rPr lang="en-US" dirty="0" smtClean="0">
                <a:latin typeface="Century Gothic" pitchFamily="34" charset="0"/>
              </a:rPr>
              <a:t> blogs/stories - </a:t>
            </a:r>
            <a:r>
              <a:rPr lang="en-US" i="1" dirty="0" smtClean="0">
                <a:latin typeface="Century Gothic" pitchFamily="34" charset="0"/>
              </a:rPr>
              <a:t>“I Did It” 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endParaRPr lang="en-US" sz="2000" dirty="0" smtClean="0">
              <a:latin typeface="Century Gothic" pitchFamily="34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</a:rPr>
              <a:t>	</a:t>
            </a:r>
            <a:endParaRPr lang="en-US" sz="2000" dirty="0">
              <a:latin typeface="Century Gothic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457200" y="228600"/>
            <a:ext cx="2819400" cy="2758440"/>
            <a:chOff x="2964180" y="3566159"/>
            <a:chExt cx="2377440" cy="2377440"/>
          </a:xfrm>
        </p:grpSpPr>
        <p:sp>
          <p:nvSpPr>
            <p:cNvPr id="5" name="Oval 4"/>
            <p:cNvSpPr/>
            <p:nvPr/>
          </p:nvSpPr>
          <p:spPr>
            <a:xfrm>
              <a:off x="2964180" y="3566159"/>
              <a:ext cx="2377440" cy="2377440"/>
            </a:xfrm>
            <a:prstGeom prst="ellips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Oval 4"/>
            <p:cNvSpPr/>
            <p:nvPr/>
          </p:nvSpPr>
          <p:spPr>
            <a:xfrm>
              <a:off x="3028435" y="4160520"/>
              <a:ext cx="2248930" cy="1188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latin typeface="Century Gothic" pitchFamily="34" charset="0"/>
                </a:rPr>
                <a:t>Step-3</a:t>
              </a:r>
              <a:endParaRPr lang="en-US" sz="2000" b="1" kern="1200" dirty="0" smtClean="0">
                <a:latin typeface="Century Gothic" pitchFamily="34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kern="1200" dirty="0" smtClean="0">
                  <a:solidFill>
                    <a:srgbClr val="F00219"/>
                  </a:solidFill>
                  <a:latin typeface="Century Gothic" pitchFamily="34" charset="0"/>
                </a:rPr>
                <a:t>Involve</a:t>
              </a:r>
              <a:endParaRPr lang="en-US" sz="4000" kern="1200" dirty="0">
                <a:solidFill>
                  <a:srgbClr val="F00219"/>
                </a:solidFill>
                <a:latin typeface="Century Gothic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2209800"/>
            <a:ext cx="7467600" cy="42165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000" dirty="0" smtClean="0">
              <a:latin typeface="Century Gothic" pitchFamily="34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Century Gothic" pitchFamily="34" charset="0"/>
              </a:rPr>
              <a:t> Welcoming the Change!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endParaRPr lang="en-US" sz="2000" dirty="0" smtClean="0">
              <a:latin typeface="Century Gothic" pitchFamily="34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IN" sz="2000" dirty="0" smtClean="0">
                <a:latin typeface="Century Gothic" pitchFamily="34" charset="0"/>
              </a:rPr>
              <a:t>A </a:t>
            </a:r>
            <a:r>
              <a:rPr lang="en-IN" sz="2000" dirty="0" smtClean="0">
                <a:latin typeface="Century Gothic" pitchFamily="34" charset="0"/>
              </a:rPr>
              <a:t>People/citizen </a:t>
            </a:r>
            <a:r>
              <a:rPr lang="en-IN" sz="2000" dirty="0" smtClean="0">
                <a:latin typeface="Century Gothic" pitchFamily="34" charset="0"/>
              </a:rPr>
              <a:t>driven informal </a:t>
            </a:r>
            <a:r>
              <a:rPr lang="en-IN" sz="2000" dirty="0" smtClean="0">
                <a:latin typeface="Century Gothic" pitchFamily="34" charset="0"/>
              </a:rPr>
              <a:t>revolution</a:t>
            </a:r>
            <a:endParaRPr lang="en-US" sz="2000" dirty="0" smtClean="0">
              <a:latin typeface="Century Gothic" pitchFamily="34" charset="0"/>
            </a:endParaRPr>
          </a:p>
          <a:p>
            <a:pPr algn="ctr">
              <a:buClr>
                <a:srgbClr val="FF0000"/>
              </a:buClr>
            </a:pPr>
            <a:endParaRPr lang="en-US" sz="2000" dirty="0" smtClean="0">
              <a:latin typeface="Century Gothic" pitchFamily="34" charset="0"/>
            </a:endParaRPr>
          </a:p>
          <a:p>
            <a:pPr algn="ctr">
              <a:buClr>
                <a:srgbClr val="FF0000"/>
              </a:buClr>
            </a:pPr>
            <a:endParaRPr lang="en-US" sz="2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  <a:buClr>
                <a:srgbClr val="FF0000"/>
              </a:buClr>
            </a:pPr>
            <a:r>
              <a:rPr lang="en-IN" sz="1600" dirty="0" smtClean="0">
                <a:solidFill>
                  <a:schemeClr val="tx1"/>
                </a:solidFill>
                <a:latin typeface="Century Gothic" pitchFamily="34" charset="0"/>
              </a:rPr>
              <a:t>From </a:t>
            </a:r>
            <a:endParaRPr lang="en-IN" sz="16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  <a:buClr>
                <a:srgbClr val="FF0000"/>
              </a:buClr>
            </a:pPr>
            <a:r>
              <a:rPr lang="en-IN" sz="2000" i="1" dirty="0" smtClean="0">
                <a:solidFill>
                  <a:schemeClr val="tx1"/>
                </a:solidFill>
                <a:latin typeface="Century Gothic" pitchFamily="34" charset="0"/>
              </a:rPr>
              <a:t>transaction </a:t>
            </a:r>
            <a:r>
              <a:rPr lang="en-IN" sz="2000" i="1" dirty="0" smtClean="0">
                <a:solidFill>
                  <a:schemeClr val="tx1"/>
                </a:solidFill>
                <a:latin typeface="Century Gothic" pitchFamily="34" charset="0"/>
              </a:rPr>
              <a:t>to transformation</a:t>
            </a:r>
            <a:r>
              <a:rPr lang="en-IN" i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endParaRPr lang="en-IN" i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  <a:buClr>
                <a:srgbClr val="FF0000"/>
              </a:buClr>
            </a:pPr>
            <a:r>
              <a:rPr lang="en-IN" sz="1600" dirty="0" smtClean="0">
                <a:solidFill>
                  <a:schemeClr val="tx1"/>
                </a:solidFill>
                <a:latin typeface="Century Gothic" pitchFamily="34" charset="0"/>
              </a:rPr>
              <a:t>F</a:t>
            </a:r>
            <a:r>
              <a:rPr lang="en-IN" sz="1600" dirty="0" smtClean="0">
                <a:solidFill>
                  <a:schemeClr val="tx1"/>
                </a:solidFill>
                <a:latin typeface="Century Gothic" pitchFamily="34" charset="0"/>
              </a:rPr>
              <a:t>rom </a:t>
            </a:r>
          </a:p>
          <a:p>
            <a:pPr algn="ctr">
              <a:lnSpc>
                <a:spcPct val="150000"/>
              </a:lnSpc>
              <a:buClr>
                <a:srgbClr val="FF0000"/>
              </a:buClr>
            </a:pPr>
            <a:r>
              <a:rPr lang="en-IN" sz="2000" i="1" dirty="0" smtClean="0">
                <a:solidFill>
                  <a:schemeClr val="tx1"/>
                </a:solidFill>
                <a:latin typeface="Century Gothic" pitchFamily="34" charset="0"/>
              </a:rPr>
              <a:t>expectation </a:t>
            </a:r>
            <a:r>
              <a:rPr lang="en-IN" sz="2000" i="1" dirty="0" smtClean="0">
                <a:solidFill>
                  <a:schemeClr val="tx1"/>
                </a:solidFill>
                <a:latin typeface="Century Gothic" pitchFamily="34" charset="0"/>
              </a:rPr>
              <a:t>to experience</a:t>
            </a:r>
            <a:endParaRPr lang="en-US" i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buClr>
                <a:srgbClr val="FF0000"/>
              </a:buClr>
            </a:pPr>
            <a:endParaRPr lang="en-US" sz="2000" dirty="0" smtClean="0">
              <a:latin typeface="Century Gothic" pitchFamily="34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</a:rPr>
              <a:t>	</a:t>
            </a:r>
            <a:endParaRPr lang="en-US" sz="2000" dirty="0">
              <a:latin typeface="Century Gothic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457200" y="228600"/>
            <a:ext cx="2819400" cy="2758440"/>
            <a:chOff x="2964180" y="3566159"/>
            <a:chExt cx="2377440" cy="2377440"/>
          </a:xfrm>
        </p:grpSpPr>
        <p:sp>
          <p:nvSpPr>
            <p:cNvPr id="5" name="Oval 4"/>
            <p:cNvSpPr/>
            <p:nvPr/>
          </p:nvSpPr>
          <p:spPr>
            <a:xfrm>
              <a:off x="2964180" y="3566159"/>
              <a:ext cx="2377440" cy="2377440"/>
            </a:xfrm>
            <a:prstGeom prst="ellips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Oval 4"/>
            <p:cNvSpPr/>
            <p:nvPr/>
          </p:nvSpPr>
          <p:spPr>
            <a:xfrm>
              <a:off x="3028435" y="4160520"/>
              <a:ext cx="2248930" cy="1188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latin typeface="Century Gothic" pitchFamily="34" charset="0"/>
                </a:rPr>
                <a:t>Step-4</a:t>
              </a:r>
              <a:endParaRPr lang="en-US" sz="2000" b="1" kern="1200" dirty="0" smtClean="0">
                <a:latin typeface="Century Gothic" pitchFamily="34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>
                  <a:solidFill>
                    <a:srgbClr val="F00219"/>
                  </a:solidFill>
                  <a:latin typeface="Century Gothic" pitchFamily="34" charset="0"/>
                </a:rPr>
                <a:t>Experience</a:t>
              </a:r>
              <a:endParaRPr lang="en-US" sz="3200" kern="1200" dirty="0">
                <a:solidFill>
                  <a:srgbClr val="F00219"/>
                </a:solidFill>
                <a:latin typeface="Century Gothic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6200" y="0"/>
            <a:ext cx="6858000" cy="6858000"/>
            <a:chOff x="-106680" y="1295400"/>
            <a:chExt cx="4114800" cy="4038600"/>
          </a:xfrm>
        </p:grpSpPr>
        <p:sp>
          <p:nvSpPr>
            <p:cNvPr id="4" name="Heart 3"/>
            <p:cNvSpPr/>
            <p:nvPr/>
          </p:nvSpPr>
          <p:spPr>
            <a:xfrm>
              <a:off x="-106680" y="1295400"/>
              <a:ext cx="4114800" cy="4038600"/>
            </a:xfrm>
            <a:prstGeom prst="hear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Heart 2"/>
            <p:cNvSpPr/>
            <p:nvPr/>
          </p:nvSpPr>
          <p:spPr>
            <a:xfrm>
              <a:off x="121920" y="1524000"/>
              <a:ext cx="3657600" cy="3505200"/>
            </a:xfrm>
            <a:prstGeom prst="hear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609600" y="-49113"/>
            <a:ext cx="7391400" cy="49859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0021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0021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itchFamily="34" charset="0"/>
              </a:rPr>
              <a:t>Let’s gift Vadodara</a:t>
            </a:r>
          </a:p>
          <a:p>
            <a:pPr algn="ctr"/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0021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Gothic" pitchFamily="34" charset="0"/>
            </a:endParaRPr>
          </a:p>
          <a:p>
            <a:pPr algn="r"/>
            <a:endParaRPr lang="en-US" sz="5400" b="1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0021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Gothic" pitchFamily="34" charset="0"/>
            </a:endParaRPr>
          </a:p>
          <a:p>
            <a:pPr algn="r"/>
            <a:r>
              <a:rPr lang="en-US" sz="5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0021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itchFamily="34" charset="0"/>
              </a:rPr>
              <a:t> ‘GIFTIVISM’</a:t>
            </a:r>
            <a:endParaRPr lang="en-US" sz="54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0021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5257800" y="3200400"/>
            <a:ext cx="3810000" cy="3657600"/>
          </a:xfrm>
          <a:prstGeom prst="ellipse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00219"/>
                </a:solidFill>
                <a:latin typeface="Century Gothic" pitchFamily="34" charset="0"/>
              </a:rPr>
              <a:t>WHY?</a:t>
            </a:r>
            <a:endParaRPr lang="en-US" sz="3600" dirty="0">
              <a:solidFill>
                <a:srgbClr val="F00219"/>
              </a:solidFill>
              <a:latin typeface="Century Gothic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6200" y="0"/>
            <a:ext cx="5791200" cy="5486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IN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IN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Leveraging the momentum of Vadodara Marathon to evoke a spirit of kindness across the city</a:t>
            </a:r>
            <a:endParaRPr lang="en-US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3352800" y="2057400"/>
            <a:ext cx="2286000" cy="22098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00219"/>
                </a:solidFill>
                <a:latin typeface="Century Gothic" pitchFamily="34" charset="0"/>
              </a:rPr>
              <a:t>HOW?</a:t>
            </a:r>
            <a:endParaRPr lang="en-US" sz="3600" dirty="0">
              <a:solidFill>
                <a:srgbClr val="F00219"/>
              </a:solidFill>
              <a:latin typeface="Century Gothic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486400" y="76200"/>
            <a:ext cx="3505200" cy="3429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IN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endParaRPr lang="en-IN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endParaRPr lang="en-IN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I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MOTIVATING</a:t>
            </a:r>
            <a:r>
              <a:rPr lang="en-I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en-I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runners to undertake random acts of kindness</a:t>
            </a:r>
            <a:endParaRPr lang="en-IN" sz="2200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endParaRPr lang="en-IN" sz="2200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IN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en-US" sz="2200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6200" y="3124200"/>
            <a:ext cx="3657600" cy="3581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IN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endParaRPr lang="en-IN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IN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en-I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MULTIPLYING</a:t>
            </a:r>
            <a:r>
              <a:rPr lang="en-IN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en-I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impact by sharing stories/experiences on a common digital platform</a:t>
            </a:r>
            <a:endParaRPr lang="en-IN" sz="2200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endParaRPr lang="en-US" sz="2200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Curved Up Arrow 9"/>
          <p:cNvSpPr/>
          <p:nvPr/>
        </p:nvSpPr>
        <p:spPr>
          <a:xfrm rot="19631758">
            <a:off x="3309807" y="4694420"/>
            <a:ext cx="4880735" cy="996649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Up Arrow 10"/>
          <p:cNvSpPr/>
          <p:nvPr/>
        </p:nvSpPr>
        <p:spPr>
          <a:xfrm rot="9095732">
            <a:off x="788269" y="1035486"/>
            <a:ext cx="4976659" cy="1049572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  <a:solidFill>
            <a:schemeClr val="bg1">
              <a:lumMod val="95000"/>
            </a:schemeClr>
          </a:solidFill>
          <a:ln w="28575">
            <a:noFill/>
          </a:ln>
        </p:spPr>
        <p:txBody>
          <a:bodyPr>
            <a:norm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CHAIN OF KINDNESS</a:t>
            </a:r>
            <a:endParaRPr lang="en-US" sz="2400" dirty="0">
              <a:latin typeface="Century Gothic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066800"/>
          <a:ext cx="8686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457200"/>
          </a:xfrm>
          <a:solidFill>
            <a:schemeClr val="bg1">
              <a:lumMod val="95000"/>
            </a:schemeClr>
          </a:solidFill>
          <a:ln w="28575">
            <a:noFill/>
          </a:ln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Century Gothic" pitchFamily="34" charset="0"/>
              </a:rPr>
              <a:t>     SMILE </a:t>
            </a:r>
            <a:r>
              <a:rPr lang="en-US" sz="2000" dirty="0" smtClean="0">
                <a:latin typeface="Century Gothic" pitchFamily="34" charset="0"/>
              </a:rPr>
              <a:t>KIT</a:t>
            </a:r>
            <a:endParaRPr lang="en-US" sz="2000" dirty="0">
              <a:latin typeface="Century Gothic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610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95600" y="5498068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Century Gothic" pitchFamily="34" charset="0"/>
              </a:rPr>
              <a:t>Reaching out to every Barodian </a:t>
            </a:r>
            <a:endParaRPr lang="en-US" i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33400"/>
          </a:xfrm>
          <a:solidFill>
            <a:schemeClr val="bg1">
              <a:lumMod val="95000"/>
            </a:schemeClr>
          </a:solidFill>
          <a:ln w="28575">
            <a:noFill/>
          </a:ln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smtClean="0">
                <a:latin typeface="Century Gothic" pitchFamily="34" charset="0"/>
              </a:rPr>
              <a:t>    </a:t>
            </a:r>
            <a:r>
              <a:rPr lang="en-US" sz="2000" dirty="0" smtClean="0">
                <a:latin typeface="Century Gothic" pitchFamily="34" charset="0"/>
              </a:rPr>
              <a:t>Creating </a:t>
            </a:r>
            <a:r>
              <a:rPr lang="en-US" sz="2000" dirty="0" smtClean="0">
                <a:latin typeface="Century Gothic" pitchFamily="34" charset="0"/>
              </a:rPr>
              <a:t>Kindness RIPPLES</a:t>
            </a:r>
            <a:endParaRPr lang="en-US" sz="2000" dirty="0">
              <a:latin typeface="Century Gothic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486400" y="1447800"/>
            <a:ext cx="3505200" cy="3429000"/>
          </a:xfrm>
          <a:prstGeom prst="ellipse">
            <a:avLst/>
          </a:prstGeom>
          <a:noFill/>
          <a:ln w="31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IN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endParaRPr lang="en-IN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endParaRPr lang="en-IN" sz="24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IN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COMMON</a:t>
            </a:r>
          </a:p>
          <a:p>
            <a:pPr algn="ctr">
              <a:lnSpc>
                <a:spcPct val="200000"/>
              </a:lnSpc>
            </a:pPr>
            <a:r>
              <a:rPr lang="en-IN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DIGITAL </a:t>
            </a:r>
          </a:p>
          <a:p>
            <a:pPr algn="ctr">
              <a:lnSpc>
                <a:spcPct val="200000"/>
              </a:lnSpc>
            </a:pPr>
            <a:r>
              <a:rPr lang="en-IN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PORTAL</a:t>
            </a:r>
            <a:endParaRPr lang="en-IN" sz="20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endParaRPr lang="en-IN" sz="2200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IN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en-US" sz="2200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133600" y="2514601"/>
            <a:ext cx="1295400" cy="1295399"/>
            <a:chOff x="1455721" y="2107954"/>
            <a:chExt cx="1270776" cy="1346691"/>
          </a:xfrm>
        </p:grpSpPr>
        <p:sp>
          <p:nvSpPr>
            <p:cNvPr id="10" name="Oval 9"/>
            <p:cNvSpPr/>
            <p:nvPr/>
          </p:nvSpPr>
          <p:spPr>
            <a:xfrm>
              <a:off x="1455721" y="2107954"/>
              <a:ext cx="1270776" cy="1346691"/>
            </a:xfrm>
            <a:prstGeom prst="ellipse">
              <a:avLst/>
            </a:prstGeom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1" name="Oval 4"/>
            <p:cNvSpPr/>
            <p:nvPr/>
          </p:nvSpPr>
          <p:spPr>
            <a:xfrm>
              <a:off x="1641822" y="2305172"/>
              <a:ext cx="898574" cy="952255"/>
            </a:xfrm>
            <a:prstGeom prst="rect">
              <a:avLst/>
            </a:prstGeom>
            <a:ln w="3175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rgbClr val="F00219"/>
                  </a:solidFill>
                  <a:latin typeface="Century Gothic" pitchFamily="34" charset="0"/>
                </a:rPr>
                <a:t>PHOTOS</a:t>
              </a:r>
              <a:endParaRPr lang="en-US" sz="1600" kern="1200" dirty="0">
                <a:solidFill>
                  <a:srgbClr val="F00219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76400" y="4191000"/>
            <a:ext cx="1727976" cy="1752600"/>
            <a:chOff x="1455721" y="2107954"/>
            <a:chExt cx="1270776" cy="1346691"/>
          </a:xfrm>
        </p:grpSpPr>
        <p:sp>
          <p:nvSpPr>
            <p:cNvPr id="13" name="Oval 12"/>
            <p:cNvSpPr/>
            <p:nvPr/>
          </p:nvSpPr>
          <p:spPr>
            <a:xfrm>
              <a:off x="1455721" y="2107954"/>
              <a:ext cx="1270776" cy="1346691"/>
            </a:xfrm>
            <a:prstGeom prst="ellipse">
              <a:avLst/>
            </a:prstGeom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4" name="Oval 4"/>
            <p:cNvSpPr/>
            <p:nvPr/>
          </p:nvSpPr>
          <p:spPr>
            <a:xfrm>
              <a:off x="1641822" y="2305172"/>
              <a:ext cx="898574" cy="952255"/>
            </a:xfrm>
            <a:prstGeom prst="rect">
              <a:avLst/>
            </a:prstGeom>
            <a:ln w="3175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>
                  <a:solidFill>
                    <a:srgbClr val="FF0000"/>
                  </a:solidFill>
                  <a:latin typeface="Century Gothic" pitchFamily="34" charset="0"/>
                </a:rPr>
                <a:t>Sharing new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>
                  <a:solidFill>
                    <a:srgbClr val="FF0000"/>
                  </a:solidFill>
                  <a:latin typeface="Century Gothic" pitchFamily="34" charset="0"/>
                </a:rPr>
                <a:t>IDEAS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rgbClr val="FF0000"/>
                  </a:solidFill>
                  <a:latin typeface="Century Gothic" pitchFamily="34" charset="0"/>
                </a:rPr>
                <a:t>Of kindness</a:t>
              </a:r>
              <a:endParaRPr lang="en-US" sz="1400" kern="1200" dirty="0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810000" y="1371600"/>
            <a:ext cx="1371600" cy="1295400"/>
            <a:chOff x="1455721" y="2107954"/>
            <a:chExt cx="1270776" cy="1346691"/>
          </a:xfrm>
        </p:grpSpPr>
        <p:sp>
          <p:nvSpPr>
            <p:cNvPr id="16" name="Oval 15"/>
            <p:cNvSpPr/>
            <p:nvPr/>
          </p:nvSpPr>
          <p:spPr>
            <a:xfrm>
              <a:off x="1455721" y="2107954"/>
              <a:ext cx="1270776" cy="1346691"/>
            </a:xfrm>
            <a:prstGeom prst="ellipse">
              <a:avLst/>
            </a:prstGeom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7" name="Oval 4"/>
            <p:cNvSpPr/>
            <p:nvPr/>
          </p:nvSpPr>
          <p:spPr>
            <a:xfrm>
              <a:off x="1641822" y="2305172"/>
              <a:ext cx="898574" cy="952255"/>
            </a:xfrm>
            <a:prstGeom prst="rect">
              <a:avLst/>
            </a:prstGeom>
            <a:ln w="3175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>
                  <a:solidFill>
                    <a:srgbClr val="F00219"/>
                  </a:solidFill>
                  <a:latin typeface="Century Gothic" pitchFamily="34" charset="0"/>
                </a:rPr>
                <a:t>INSPIRING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dirty="0" smtClean="0">
                  <a:solidFill>
                    <a:srgbClr val="F00219"/>
                  </a:solidFill>
                  <a:latin typeface="Century Gothic" pitchFamily="34" charset="0"/>
                </a:rPr>
                <a:t>STORIES</a:t>
              </a:r>
              <a:endParaRPr lang="en-US" sz="1500" kern="1200" dirty="0">
                <a:solidFill>
                  <a:srgbClr val="F00219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6200" y="3276600"/>
            <a:ext cx="1143000" cy="1142999"/>
            <a:chOff x="1455721" y="2107954"/>
            <a:chExt cx="1270776" cy="1346691"/>
          </a:xfrm>
        </p:grpSpPr>
        <p:sp>
          <p:nvSpPr>
            <p:cNvPr id="19" name="Oval 18"/>
            <p:cNvSpPr/>
            <p:nvPr/>
          </p:nvSpPr>
          <p:spPr>
            <a:xfrm>
              <a:off x="1455721" y="2107954"/>
              <a:ext cx="1270776" cy="1346691"/>
            </a:xfrm>
            <a:prstGeom prst="ellipse">
              <a:avLst/>
            </a:prstGeom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0" name="Oval 4"/>
            <p:cNvSpPr/>
            <p:nvPr/>
          </p:nvSpPr>
          <p:spPr>
            <a:xfrm>
              <a:off x="1567694" y="2305172"/>
              <a:ext cx="999956" cy="952255"/>
            </a:xfrm>
            <a:prstGeom prst="rect">
              <a:avLst/>
            </a:prstGeom>
            <a:ln w="3175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srgbClr val="F00219"/>
                  </a:solidFill>
                  <a:latin typeface="Century Gothic" pitchFamily="34" charset="0"/>
                </a:rPr>
                <a:t>Chain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>
                  <a:solidFill>
                    <a:srgbClr val="F00219"/>
                  </a:solidFill>
                  <a:latin typeface="Century Gothic" pitchFamily="34" charset="0"/>
                </a:rPr>
                <a:t>of Kindness</a:t>
              </a:r>
              <a:endParaRPr lang="en-US" sz="1600" kern="1200" dirty="0">
                <a:solidFill>
                  <a:srgbClr val="F00219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343400" y="3657600"/>
            <a:ext cx="1219200" cy="1143000"/>
            <a:chOff x="1455721" y="2107954"/>
            <a:chExt cx="1270776" cy="1346691"/>
          </a:xfrm>
        </p:grpSpPr>
        <p:sp>
          <p:nvSpPr>
            <p:cNvPr id="22" name="Oval 21"/>
            <p:cNvSpPr/>
            <p:nvPr/>
          </p:nvSpPr>
          <p:spPr>
            <a:xfrm>
              <a:off x="1455721" y="2107954"/>
              <a:ext cx="1270776" cy="1346691"/>
            </a:xfrm>
            <a:prstGeom prst="ellipse">
              <a:avLst/>
            </a:prstGeom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3" name="Oval 4"/>
            <p:cNvSpPr/>
            <p:nvPr/>
          </p:nvSpPr>
          <p:spPr>
            <a:xfrm>
              <a:off x="1455721" y="2305172"/>
              <a:ext cx="1270776" cy="952255"/>
            </a:xfrm>
            <a:prstGeom prst="rect">
              <a:avLst/>
            </a:prstGeom>
            <a:ln w="3175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>
                  <a:solidFill>
                    <a:srgbClr val="F00219"/>
                  </a:solidFill>
                  <a:latin typeface="Century Gothic" pitchFamily="34" charset="0"/>
                </a:rPr>
                <a:t>INTERVIEWS</a:t>
              </a:r>
              <a:endParaRPr lang="en-US" sz="1400" kern="1200" dirty="0">
                <a:solidFill>
                  <a:srgbClr val="F00219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62000" y="2514600"/>
            <a:ext cx="685800" cy="685800"/>
            <a:chOff x="1455721" y="2107954"/>
            <a:chExt cx="1270776" cy="1346691"/>
          </a:xfrm>
          <a:gradFill flip="none" rotWithShape="1">
            <a:gsLst>
              <a:gs pos="0">
                <a:srgbClr val="F00219">
                  <a:shade val="30000"/>
                  <a:satMod val="115000"/>
                </a:srgbClr>
              </a:gs>
              <a:gs pos="50000">
                <a:srgbClr val="F00219">
                  <a:shade val="67500"/>
                  <a:satMod val="115000"/>
                </a:srgbClr>
              </a:gs>
              <a:gs pos="100000">
                <a:srgbClr val="F00219">
                  <a:shade val="100000"/>
                  <a:satMod val="115000"/>
                </a:srgbClr>
              </a:gs>
            </a:gsLst>
            <a:lin ang="0" scaled="1"/>
            <a:tileRect/>
          </a:gradFill>
        </p:grpSpPr>
        <p:sp>
          <p:nvSpPr>
            <p:cNvPr id="25" name="Oval 24"/>
            <p:cNvSpPr/>
            <p:nvPr/>
          </p:nvSpPr>
          <p:spPr>
            <a:xfrm>
              <a:off x="1455721" y="2107954"/>
              <a:ext cx="1270776" cy="1346691"/>
            </a:xfrm>
            <a:prstGeom prst="ellipse">
              <a:avLst/>
            </a:prstGeom>
            <a:grpFill/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1641822" y="2305172"/>
              <a:ext cx="898574" cy="9522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200400" y="1676400"/>
            <a:ext cx="533400" cy="533400"/>
            <a:chOff x="1455721" y="2107954"/>
            <a:chExt cx="1270776" cy="1346691"/>
          </a:xfrm>
          <a:gradFill flip="none" rotWithShape="1">
            <a:gsLst>
              <a:gs pos="0">
                <a:srgbClr val="F00219">
                  <a:shade val="30000"/>
                  <a:satMod val="115000"/>
                </a:srgbClr>
              </a:gs>
              <a:gs pos="50000">
                <a:srgbClr val="F00219">
                  <a:shade val="67500"/>
                  <a:satMod val="115000"/>
                </a:srgbClr>
              </a:gs>
              <a:gs pos="100000">
                <a:srgbClr val="F00219">
                  <a:shade val="100000"/>
                  <a:satMod val="115000"/>
                </a:srgbClr>
              </a:gs>
            </a:gsLst>
            <a:lin ang="0" scaled="1"/>
            <a:tileRect/>
          </a:gradFill>
        </p:grpSpPr>
        <p:sp>
          <p:nvSpPr>
            <p:cNvPr id="28" name="Oval 27"/>
            <p:cNvSpPr/>
            <p:nvPr/>
          </p:nvSpPr>
          <p:spPr>
            <a:xfrm>
              <a:off x="1455721" y="2107954"/>
              <a:ext cx="1270776" cy="1346691"/>
            </a:xfrm>
            <a:prstGeom prst="ellipse">
              <a:avLst/>
            </a:prstGeom>
            <a:grpFill/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9" name="Oval 4"/>
            <p:cNvSpPr/>
            <p:nvPr/>
          </p:nvSpPr>
          <p:spPr>
            <a:xfrm>
              <a:off x="1641822" y="2305172"/>
              <a:ext cx="898574" cy="9522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371600" y="5638800"/>
            <a:ext cx="609600" cy="609600"/>
            <a:chOff x="1455721" y="2107954"/>
            <a:chExt cx="1270776" cy="1346691"/>
          </a:xfrm>
          <a:gradFill flip="none" rotWithShape="1">
            <a:gsLst>
              <a:gs pos="0">
                <a:srgbClr val="F00219">
                  <a:shade val="30000"/>
                  <a:satMod val="115000"/>
                </a:srgbClr>
              </a:gs>
              <a:gs pos="50000">
                <a:srgbClr val="F00219">
                  <a:shade val="67500"/>
                  <a:satMod val="115000"/>
                </a:srgbClr>
              </a:gs>
              <a:gs pos="100000">
                <a:srgbClr val="F00219">
                  <a:shade val="100000"/>
                  <a:satMod val="115000"/>
                </a:srgbClr>
              </a:gs>
            </a:gsLst>
            <a:lin ang="0" scaled="1"/>
            <a:tileRect/>
          </a:gradFill>
        </p:grpSpPr>
        <p:sp>
          <p:nvSpPr>
            <p:cNvPr id="31" name="Oval 30"/>
            <p:cNvSpPr/>
            <p:nvPr/>
          </p:nvSpPr>
          <p:spPr>
            <a:xfrm>
              <a:off x="1455721" y="2107954"/>
              <a:ext cx="1270776" cy="1346691"/>
            </a:xfrm>
            <a:prstGeom prst="ellipse">
              <a:avLst/>
            </a:prstGeom>
            <a:grpFill/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32" name="Oval 4"/>
            <p:cNvSpPr/>
            <p:nvPr/>
          </p:nvSpPr>
          <p:spPr>
            <a:xfrm>
              <a:off x="1641822" y="2305172"/>
              <a:ext cx="898574" cy="9522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276600" y="3505200"/>
            <a:ext cx="533400" cy="533400"/>
            <a:chOff x="1455721" y="2107954"/>
            <a:chExt cx="1270776" cy="1346691"/>
          </a:xfrm>
          <a:gradFill flip="none" rotWithShape="1">
            <a:gsLst>
              <a:gs pos="0">
                <a:srgbClr val="F00219">
                  <a:shade val="30000"/>
                  <a:satMod val="115000"/>
                </a:srgbClr>
              </a:gs>
              <a:gs pos="50000">
                <a:srgbClr val="F00219">
                  <a:shade val="67500"/>
                  <a:satMod val="115000"/>
                </a:srgbClr>
              </a:gs>
              <a:gs pos="100000">
                <a:srgbClr val="F00219">
                  <a:shade val="100000"/>
                  <a:satMod val="115000"/>
                </a:srgbClr>
              </a:gs>
            </a:gsLst>
            <a:lin ang="0" scaled="1"/>
            <a:tileRect/>
          </a:gradFill>
        </p:grpSpPr>
        <p:sp>
          <p:nvSpPr>
            <p:cNvPr id="34" name="Oval 33"/>
            <p:cNvSpPr/>
            <p:nvPr/>
          </p:nvSpPr>
          <p:spPr>
            <a:xfrm>
              <a:off x="1455721" y="2107954"/>
              <a:ext cx="1270776" cy="1346691"/>
            </a:xfrm>
            <a:prstGeom prst="ellipse">
              <a:avLst/>
            </a:prstGeom>
            <a:grpFill/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35" name="Oval 4"/>
            <p:cNvSpPr/>
            <p:nvPr/>
          </p:nvSpPr>
          <p:spPr>
            <a:xfrm>
              <a:off x="1641822" y="2305172"/>
              <a:ext cx="898574" cy="9522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52400" y="4495800"/>
            <a:ext cx="381000" cy="381000"/>
            <a:chOff x="1455721" y="2107954"/>
            <a:chExt cx="1270776" cy="1346691"/>
          </a:xfrm>
          <a:gradFill flip="none" rotWithShape="1">
            <a:gsLst>
              <a:gs pos="0">
                <a:srgbClr val="F00219">
                  <a:shade val="30000"/>
                  <a:satMod val="115000"/>
                </a:srgbClr>
              </a:gs>
              <a:gs pos="50000">
                <a:srgbClr val="F00219">
                  <a:shade val="67500"/>
                  <a:satMod val="115000"/>
                </a:srgbClr>
              </a:gs>
              <a:gs pos="100000">
                <a:srgbClr val="F00219">
                  <a:shade val="100000"/>
                  <a:satMod val="115000"/>
                </a:srgbClr>
              </a:gs>
            </a:gsLst>
            <a:lin ang="0" scaled="1"/>
            <a:tileRect/>
          </a:gradFill>
        </p:grpSpPr>
        <p:sp>
          <p:nvSpPr>
            <p:cNvPr id="37" name="Oval 36"/>
            <p:cNvSpPr/>
            <p:nvPr/>
          </p:nvSpPr>
          <p:spPr>
            <a:xfrm>
              <a:off x="1455721" y="2107954"/>
              <a:ext cx="1270776" cy="1346691"/>
            </a:xfrm>
            <a:prstGeom prst="ellipse">
              <a:avLst/>
            </a:prstGeom>
            <a:grpFill/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38" name="Oval 4"/>
            <p:cNvSpPr/>
            <p:nvPr/>
          </p:nvSpPr>
          <p:spPr>
            <a:xfrm>
              <a:off x="1641822" y="2305172"/>
              <a:ext cx="898574" cy="9522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029200" y="2667000"/>
            <a:ext cx="381000" cy="381000"/>
            <a:chOff x="1455721" y="2107954"/>
            <a:chExt cx="1270776" cy="1346691"/>
          </a:xfrm>
          <a:gradFill flip="none" rotWithShape="1">
            <a:gsLst>
              <a:gs pos="0">
                <a:srgbClr val="F00219">
                  <a:shade val="30000"/>
                  <a:satMod val="115000"/>
                </a:srgbClr>
              </a:gs>
              <a:gs pos="50000">
                <a:srgbClr val="F00219">
                  <a:shade val="67500"/>
                  <a:satMod val="115000"/>
                </a:srgbClr>
              </a:gs>
              <a:gs pos="100000">
                <a:srgbClr val="F00219">
                  <a:shade val="100000"/>
                  <a:satMod val="115000"/>
                </a:srgbClr>
              </a:gs>
            </a:gsLst>
            <a:lin ang="0" scaled="1"/>
            <a:tileRect/>
          </a:gradFill>
        </p:grpSpPr>
        <p:sp>
          <p:nvSpPr>
            <p:cNvPr id="40" name="Oval 39"/>
            <p:cNvSpPr/>
            <p:nvPr/>
          </p:nvSpPr>
          <p:spPr>
            <a:xfrm>
              <a:off x="1455721" y="2107954"/>
              <a:ext cx="1270776" cy="1346691"/>
            </a:xfrm>
            <a:prstGeom prst="ellipse">
              <a:avLst/>
            </a:prstGeom>
            <a:grpFill/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1" name="Oval 4"/>
            <p:cNvSpPr/>
            <p:nvPr/>
          </p:nvSpPr>
          <p:spPr>
            <a:xfrm>
              <a:off x="1641822" y="2305172"/>
              <a:ext cx="898574" cy="9522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572000" y="4876800"/>
            <a:ext cx="381000" cy="381000"/>
            <a:chOff x="1455721" y="2107954"/>
            <a:chExt cx="1270776" cy="1346691"/>
          </a:xfrm>
          <a:gradFill flip="none" rotWithShape="1">
            <a:gsLst>
              <a:gs pos="0">
                <a:srgbClr val="F00219">
                  <a:shade val="30000"/>
                  <a:satMod val="115000"/>
                </a:srgbClr>
              </a:gs>
              <a:gs pos="50000">
                <a:srgbClr val="F00219">
                  <a:shade val="67500"/>
                  <a:satMod val="115000"/>
                </a:srgbClr>
              </a:gs>
              <a:gs pos="100000">
                <a:srgbClr val="F00219">
                  <a:shade val="100000"/>
                  <a:satMod val="115000"/>
                </a:srgbClr>
              </a:gs>
            </a:gsLst>
            <a:lin ang="0" scaled="1"/>
            <a:tileRect/>
          </a:gradFill>
        </p:grpSpPr>
        <p:sp>
          <p:nvSpPr>
            <p:cNvPr id="43" name="Oval 42"/>
            <p:cNvSpPr/>
            <p:nvPr/>
          </p:nvSpPr>
          <p:spPr>
            <a:xfrm>
              <a:off x="1455721" y="2107954"/>
              <a:ext cx="1270776" cy="1346691"/>
            </a:xfrm>
            <a:prstGeom prst="ellipse">
              <a:avLst/>
            </a:prstGeom>
            <a:grpFill/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4" name="Oval 4"/>
            <p:cNvSpPr/>
            <p:nvPr/>
          </p:nvSpPr>
          <p:spPr>
            <a:xfrm>
              <a:off x="1641822" y="2305172"/>
              <a:ext cx="898574" cy="9522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0" y="304800"/>
            <a:ext cx="914400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          </a:t>
            </a:r>
            <a:r>
              <a:rPr lang="en-US" sz="2000" dirty="0" smtClean="0">
                <a:latin typeface="Century Gothic" pitchFamily="34" charset="0"/>
              </a:rPr>
              <a:t>EXECUTION</a:t>
            </a:r>
            <a:endParaRPr lang="en-US" sz="2400" dirty="0" smtClean="0">
              <a:latin typeface="Century Gothic" pitchFamily="34" charset="0"/>
            </a:endParaRPr>
          </a:p>
        </p:txBody>
      </p:sp>
      <p:graphicFrame>
        <p:nvGraphicFramePr>
          <p:cNvPr id="42" name="Diagram 41"/>
          <p:cNvGraphicFramePr/>
          <p:nvPr/>
        </p:nvGraphicFramePr>
        <p:xfrm>
          <a:off x="457200" y="838200"/>
          <a:ext cx="83058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8" name="TextBox 47"/>
          <p:cNvSpPr txBox="1"/>
          <p:nvPr/>
        </p:nvSpPr>
        <p:spPr>
          <a:xfrm rot="5400000" flipH="1">
            <a:off x="5336231" y="3198166"/>
            <a:ext cx="685800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2514600"/>
            <a:ext cx="7467600" cy="31700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000" dirty="0" smtClean="0">
              <a:latin typeface="Century Gothic" pitchFamily="34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Century Gothic" pitchFamily="34" charset="0"/>
              </a:rPr>
              <a:t>  Smile kit to be prepared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endParaRPr lang="en-US" sz="2000" dirty="0" smtClean="0">
              <a:latin typeface="Century Gothic" pitchFamily="34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Century Gothic" pitchFamily="34" charset="0"/>
              </a:rPr>
              <a:t>  Digital portal for sharing stories/experiences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endParaRPr lang="en-US" sz="2000" dirty="0" smtClean="0">
              <a:latin typeface="Century Gothic" pitchFamily="34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Century Gothic" pitchFamily="34" charset="0"/>
              </a:rPr>
              <a:t>  Initial Thrust - Generate 100 odd stories (</a:t>
            </a:r>
            <a:r>
              <a:rPr lang="en-US" sz="1600" dirty="0" smtClean="0">
                <a:latin typeface="Century Gothic" pitchFamily="34" charset="0"/>
              </a:rPr>
              <a:t>3</a:t>
            </a:r>
            <a:r>
              <a:rPr lang="en-US" sz="1600" baseline="30000" dirty="0" smtClean="0">
                <a:latin typeface="Century Gothic" pitchFamily="34" charset="0"/>
              </a:rPr>
              <a:t>rd</a:t>
            </a:r>
            <a:r>
              <a:rPr lang="en-US" sz="1600" dirty="0" smtClean="0">
                <a:latin typeface="Century Gothic" pitchFamily="34" charset="0"/>
              </a:rPr>
              <a:t> Feb)</a:t>
            </a:r>
            <a:endParaRPr lang="en-US" sz="2000" dirty="0" smtClean="0">
              <a:latin typeface="Century Gothic" pitchFamily="34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endParaRPr lang="en-US" sz="2000" dirty="0" smtClean="0">
              <a:latin typeface="Century Gothic" pitchFamily="34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Century Gothic" pitchFamily="34" charset="0"/>
              </a:rPr>
              <a:t>  Launch Women’s Marathon </a:t>
            </a:r>
          </a:p>
          <a:p>
            <a:pPr algn="ctr">
              <a:buClr>
                <a:srgbClr val="FF0000"/>
              </a:buClr>
            </a:pP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smtClean="0">
                <a:latin typeface="Century Gothic" pitchFamily="34" charset="0"/>
              </a:rPr>
              <a:t>   </a:t>
            </a:r>
            <a:r>
              <a:rPr lang="en-US" sz="1600" dirty="0" smtClean="0">
                <a:latin typeface="Century Gothic" pitchFamily="34" charset="0"/>
              </a:rPr>
              <a:t> (In forms/ Promotions/Kiosks)</a:t>
            </a:r>
            <a:endParaRPr lang="en-US" sz="2000" dirty="0" smtClean="0">
              <a:latin typeface="Century Gothic" pitchFamily="34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</a:rPr>
              <a:t>	</a:t>
            </a:r>
            <a:endParaRPr lang="en-US" sz="2000" dirty="0">
              <a:latin typeface="Century Gothic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7200" y="228600"/>
            <a:ext cx="2819400" cy="2758440"/>
            <a:chOff x="2964180" y="3566159"/>
            <a:chExt cx="2377440" cy="2377440"/>
          </a:xfrm>
        </p:grpSpPr>
        <p:sp>
          <p:nvSpPr>
            <p:cNvPr id="5" name="Oval 4"/>
            <p:cNvSpPr/>
            <p:nvPr/>
          </p:nvSpPr>
          <p:spPr>
            <a:xfrm>
              <a:off x="2964180" y="3566159"/>
              <a:ext cx="2377440" cy="2377440"/>
            </a:xfrm>
            <a:prstGeom prst="ellips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Oval 4"/>
            <p:cNvSpPr/>
            <p:nvPr/>
          </p:nvSpPr>
          <p:spPr>
            <a:xfrm>
              <a:off x="3312348" y="4160520"/>
              <a:ext cx="1681103" cy="1188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latin typeface="Century Gothic" pitchFamily="34" charset="0"/>
                </a:rPr>
                <a:t>Step-1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kern="1200" dirty="0" smtClean="0">
                  <a:solidFill>
                    <a:srgbClr val="F00219"/>
                  </a:solidFill>
                  <a:latin typeface="Century Gothic" pitchFamily="34" charset="0"/>
                </a:rPr>
                <a:t>Initiate</a:t>
              </a:r>
              <a:endParaRPr lang="en-US" sz="4000" kern="1200" dirty="0">
                <a:solidFill>
                  <a:srgbClr val="F00219"/>
                </a:solidFill>
                <a:latin typeface="Century Gothic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2514600"/>
            <a:ext cx="7467600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000" dirty="0" smtClean="0">
              <a:latin typeface="Century Gothic" pitchFamily="34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Century Gothic" pitchFamily="34" charset="0"/>
              </a:rPr>
              <a:t>  Promotion 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endParaRPr lang="en-US" sz="2000" dirty="0" smtClean="0">
              <a:latin typeface="Century Gothic" pitchFamily="34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Century Gothic" pitchFamily="34" charset="0"/>
              </a:rPr>
              <a:t>  Focused Team effort to popularize the idea on web</a:t>
            </a:r>
          </a:p>
          <a:p>
            <a:pPr algn="ctr">
              <a:buClr>
                <a:srgbClr val="FF0000"/>
              </a:buClr>
            </a:pPr>
            <a:endParaRPr lang="en-US" sz="2000" dirty="0" smtClean="0">
              <a:latin typeface="Century Gothic" pitchFamily="34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Century Gothic" pitchFamily="34" charset="0"/>
              </a:rPr>
              <a:t>  Word-of-mouth / Opinion Leaders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endParaRPr lang="en-US" sz="2000" dirty="0" smtClean="0">
              <a:latin typeface="Century Gothic" pitchFamily="34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</a:rPr>
              <a:t>	</a:t>
            </a:r>
            <a:endParaRPr lang="en-US" sz="2000" dirty="0">
              <a:latin typeface="Century Gothic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457200" y="228600"/>
            <a:ext cx="2819400" cy="2758440"/>
            <a:chOff x="2964180" y="3566159"/>
            <a:chExt cx="2377440" cy="2377440"/>
          </a:xfrm>
        </p:grpSpPr>
        <p:sp>
          <p:nvSpPr>
            <p:cNvPr id="5" name="Oval 4"/>
            <p:cNvSpPr/>
            <p:nvPr/>
          </p:nvSpPr>
          <p:spPr>
            <a:xfrm>
              <a:off x="2964180" y="3566159"/>
              <a:ext cx="2377440" cy="2377440"/>
            </a:xfrm>
            <a:prstGeom prst="ellips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Oval 4"/>
            <p:cNvSpPr/>
            <p:nvPr/>
          </p:nvSpPr>
          <p:spPr>
            <a:xfrm>
              <a:off x="3028435" y="4160520"/>
              <a:ext cx="2248930" cy="1188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latin typeface="Century Gothic" pitchFamily="34" charset="0"/>
                </a:rPr>
                <a:t>Step-2</a:t>
              </a:r>
              <a:endParaRPr lang="en-US" sz="2000" b="1" kern="1200" dirty="0" smtClean="0">
                <a:latin typeface="Century Gothic" pitchFamily="34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kern="1200" dirty="0" smtClean="0">
                  <a:solidFill>
                    <a:srgbClr val="F00219"/>
                  </a:solidFill>
                  <a:latin typeface="Century Gothic" pitchFamily="34" charset="0"/>
                </a:rPr>
                <a:t>Influence</a:t>
              </a:r>
              <a:endParaRPr lang="en-US" sz="4000" kern="1200" dirty="0">
                <a:solidFill>
                  <a:srgbClr val="F00219"/>
                </a:solidFill>
                <a:latin typeface="Century Gothic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</TotalTime>
  <Words>219</Words>
  <Application>Microsoft Office PowerPoint</Application>
  <PresentationFormat>On-screen Show (4:3)</PresentationFormat>
  <Paragraphs>119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CHAIN OF KINDNESS</vt:lpstr>
      <vt:lpstr>     SMILE KIT</vt:lpstr>
      <vt:lpstr>     Creating Kindness RIPPLES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KIND-A-THON</dc:title>
  <dc:creator/>
  <cp:lastModifiedBy>devashree.desai</cp:lastModifiedBy>
  <cp:revision>60</cp:revision>
  <dcterms:created xsi:type="dcterms:W3CDTF">2006-08-16T00:00:00Z</dcterms:created>
  <dcterms:modified xsi:type="dcterms:W3CDTF">2012-12-04T08:59:33Z</dcterms:modified>
</cp:coreProperties>
</file>